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8" r:id="rId3"/>
    <p:sldId id="309" r:id="rId4"/>
    <p:sldId id="287" r:id="rId5"/>
    <p:sldId id="288" r:id="rId6"/>
    <p:sldId id="310" r:id="rId7"/>
    <p:sldId id="284" r:id="rId8"/>
    <p:sldId id="295" r:id="rId9"/>
    <p:sldId id="303" r:id="rId10"/>
    <p:sldId id="297" r:id="rId11"/>
    <p:sldId id="299" r:id="rId12"/>
    <p:sldId id="315" r:id="rId13"/>
    <p:sldId id="305" r:id="rId14"/>
    <p:sldId id="311" r:id="rId15"/>
    <p:sldId id="264" r:id="rId16"/>
    <p:sldId id="301" r:id="rId17"/>
    <p:sldId id="316" r:id="rId18"/>
    <p:sldId id="319" r:id="rId19"/>
    <p:sldId id="318" r:id="rId20"/>
    <p:sldId id="312" r:id="rId21"/>
    <p:sldId id="307" r:id="rId22"/>
    <p:sldId id="308" r:id="rId23"/>
    <p:sldId id="313" r:id="rId24"/>
    <p:sldId id="314" r:id="rId25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C9ECC"/>
    <a:srgbClr val="B5ECF1"/>
    <a:srgbClr val="FFF9E1"/>
    <a:srgbClr val="9EBBDA"/>
    <a:srgbClr val="7ACBE9"/>
    <a:srgbClr val="5DB8D6"/>
    <a:srgbClr val="9BDB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471" autoAdjust="0"/>
    <p:restoredTop sz="94660"/>
  </p:normalViewPr>
  <p:slideViewPr>
    <p:cSldViewPr snapToGrid="0">
      <p:cViewPr varScale="1">
        <p:scale>
          <a:sx n="87" d="100"/>
          <a:sy n="87" d="100"/>
        </p:scale>
        <p:origin x="686" y="7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E99E762-D0A9-46F2-B995-91D891E17998}" type="doc">
      <dgm:prSet loTypeId="urn:microsoft.com/office/officeart/2005/8/layout/b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CEC45BA2-6614-4AC7-9BDD-70F91876F7DF}">
      <dgm:prSet phldrT="[텍스트]">
        <dgm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dgm:style>
      </dgm:prSet>
      <dgm:spPr>
        <a:solidFill>
          <a:schemeClr val="accent2">
            <a:lumMod val="20000"/>
            <a:lumOff val="80000"/>
          </a:schemeClr>
        </a:solidFill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ko-KR" altLang="en-US" b="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rPr>
            <a:t>회원가입</a:t>
          </a:r>
        </a:p>
      </dgm:t>
    </dgm:pt>
    <dgm:pt modelId="{CD0C78D0-5569-48AC-8838-8CE9E24BBE84}" type="parTrans" cxnId="{1F4BFBA4-9E28-40C2-B907-3F26F1C92159}">
      <dgm:prSet/>
      <dgm:spPr/>
      <dgm:t>
        <a:bodyPr/>
        <a:lstStyle/>
        <a:p>
          <a:pPr latinLnBrk="1"/>
          <a:endParaRPr lang="ko-KR" altLang="en-US"/>
        </a:p>
      </dgm:t>
    </dgm:pt>
    <dgm:pt modelId="{98DD3F02-A6C1-404C-8F52-3B156A8E85F9}" type="sibTrans" cxnId="{1F4BFBA4-9E28-40C2-B907-3F26F1C92159}">
      <dgm:prSet/>
      <dgm:spPr>
        <a:ln w="28575">
          <a:solidFill>
            <a:schemeClr val="bg2">
              <a:lumMod val="50000"/>
            </a:schemeClr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F95DE505-44E0-4723-90C5-94CE973761DB}">
      <dgm:prSet phldrT="[텍스트]">
        <dgm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dgm:style>
      </dgm:prSet>
      <dgm:spPr>
        <a:solidFill>
          <a:schemeClr val="accent2">
            <a:lumMod val="20000"/>
            <a:lumOff val="80000"/>
          </a:schemeClr>
        </a:solidFill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ko-KR" altLang="en-US" u="none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rPr>
            <a:t>로그인</a:t>
          </a:r>
        </a:p>
      </dgm:t>
    </dgm:pt>
    <dgm:pt modelId="{331888D1-5B91-4D10-8B32-FA21EE358C2A}" type="parTrans" cxnId="{03840EE2-1FD6-4A53-A0F3-0B59C062204F}">
      <dgm:prSet/>
      <dgm:spPr/>
      <dgm:t>
        <a:bodyPr/>
        <a:lstStyle/>
        <a:p>
          <a:pPr latinLnBrk="1"/>
          <a:endParaRPr lang="ko-KR" altLang="en-US"/>
        </a:p>
      </dgm:t>
    </dgm:pt>
    <dgm:pt modelId="{015A8AAD-B45A-4E62-8122-A88B69CABC76}" type="sibTrans" cxnId="{03840EE2-1FD6-4A53-A0F3-0B59C062204F}">
      <dgm:prSet/>
      <dgm:spPr>
        <a:ln w="28575">
          <a:solidFill>
            <a:schemeClr val="bg2">
              <a:lumMod val="50000"/>
            </a:schemeClr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9C039136-CC70-4F5B-9BD8-B1EFF0D9B0E4}">
      <dgm:prSet phldrT="[텍스트]">
        <dgm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dgm:style>
      </dgm:prSet>
      <dgm:spPr>
        <a:solidFill>
          <a:schemeClr val="accent2">
            <a:lumMod val="20000"/>
            <a:lumOff val="80000"/>
          </a:schemeClr>
        </a:solidFill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ko-KR" altLang="en-US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rPr>
            <a:t>사용 계좌 등록</a:t>
          </a:r>
          <a:endParaRPr lang="en-US" altLang="ko-KR" u="none" dirty="0">
            <a:solidFill>
              <a:schemeClr val="tx1"/>
            </a:solidFill>
            <a:latin typeface="나눔스퀘어 Bold" panose="020B0600000101010101" pitchFamily="50" charset="-127"/>
            <a:ea typeface="나눔스퀘어 Bold" panose="020B0600000101010101" pitchFamily="50" charset="-127"/>
          </a:endParaRPr>
        </a:p>
      </dgm:t>
    </dgm:pt>
    <dgm:pt modelId="{27722C4F-539A-4EDA-A483-E564B329721D}" type="parTrans" cxnId="{4E5999A9-2E23-4982-8001-3957126453CF}">
      <dgm:prSet/>
      <dgm:spPr/>
      <dgm:t>
        <a:bodyPr/>
        <a:lstStyle/>
        <a:p>
          <a:pPr latinLnBrk="1"/>
          <a:endParaRPr lang="ko-KR" altLang="en-US"/>
        </a:p>
      </dgm:t>
    </dgm:pt>
    <dgm:pt modelId="{FF77F155-F9D2-4476-9AAA-0636F6C12561}" type="sibTrans" cxnId="{4E5999A9-2E23-4982-8001-3957126453CF}">
      <dgm:prSet/>
      <dgm:spPr>
        <a:ln w="28575">
          <a:solidFill>
            <a:schemeClr val="bg2">
              <a:lumMod val="50000"/>
            </a:schemeClr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49040E21-B701-4175-8A72-E9D77EA24BD7}">
      <dgm:prSet phldrT="[텍스트]">
        <dgm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dgm:style>
      </dgm:prSet>
      <dgm:spPr>
        <a:solidFill>
          <a:schemeClr val="accent2">
            <a:lumMod val="20000"/>
            <a:lumOff val="80000"/>
          </a:schemeClr>
        </a:solidFill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ko-KR" altLang="en-US" u="none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rPr>
            <a:t>카카오 맵 활용</a:t>
          </a:r>
          <a:endParaRPr lang="en-US" altLang="ko-KR" u="none" dirty="0">
            <a:solidFill>
              <a:schemeClr val="tx1"/>
            </a:solidFill>
            <a:latin typeface="나눔스퀘어 Bold" panose="020B0600000101010101" pitchFamily="50" charset="-127"/>
            <a:ea typeface="나눔스퀘어 Bold" panose="020B0600000101010101" pitchFamily="50" charset="-127"/>
          </a:endParaRPr>
        </a:p>
        <a:p>
          <a:pPr latinLnBrk="1"/>
          <a:r>
            <a:rPr lang="ko-KR" altLang="en-US" u="none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rPr>
            <a:t>인근 제휴 병원 검색</a:t>
          </a:r>
          <a:endParaRPr lang="ko-KR" altLang="en-US" dirty="0">
            <a:solidFill>
              <a:schemeClr val="tx1"/>
            </a:solidFill>
            <a:latin typeface="나눔스퀘어 Bold" panose="020B0600000101010101" pitchFamily="50" charset="-127"/>
            <a:ea typeface="나눔스퀘어 Bold" panose="020B0600000101010101" pitchFamily="50" charset="-127"/>
          </a:endParaRPr>
        </a:p>
      </dgm:t>
    </dgm:pt>
    <dgm:pt modelId="{FBFAFAD5-ADE5-4AC2-BCC7-BEC968352F0D}" type="parTrans" cxnId="{1AF756C5-AA90-4700-A4F8-860EBBC9C2F4}">
      <dgm:prSet/>
      <dgm:spPr/>
      <dgm:t>
        <a:bodyPr/>
        <a:lstStyle/>
        <a:p>
          <a:pPr latinLnBrk="1"/>
          <a:endParaRPr lang="ko-KR" altLang="en-US"/>
        </a:p>
      </dgm:t>
    </dgm:pt>
    <dgm:pt modelId="{2CF5B182-F42F-4311-89A7-347E0E52C294}" type="sibTrans" cxnId="{1AF756C5-AA90-4700-A4F8-860EBBC9C2F4}">
      <dgm:prSet/>
      <dgm:spPr>
        <a:ln w="28575">
          <a:solidFill>
            <a:schemeClr val="bg2">
              <a:lumMod val="50000"/>
            </a:schemeClr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CAA0DD43-5761-4E2E-BF20-E43A17E148DE}">
      <dgm:prSet phldrT="[텍스트]">
        <dgm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dgm:style>
      </dgm:prSet>
      <dgm:spPr>
        <a:solidFill>
          <a:schemeClr val="accent2">
            <a:lumMod val="40000"/>
            <a:lumOff val="60000"/>
          </a:schemeClr>
        </a:solidFill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ko-KR" altLang="en-US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rPr>
            <a:t>결제 </a:t>
          </a:r>
          <a:r>
            <a:rPr lang="ko-KR" altLang="en-US" dirty="0" err="1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rPr>
            <a:t>푸시</a:t>
          </a:r>
          <a:r>
            <a:rPr lang="ko-KR" altLang="en-US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rPr>
            <a:t> </a:t>
          </a:r>
          <a:r>
            <a:rPr lang="ko-KR" altLang="en-US" dirty="0" err="1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rPr>
            <a:t>알람</a:t>
          </a:r>
          <a:endParaRPr lang="ko-KR" altLang="en-US" dirty="0">
            <a:solidFill>
              <a:schemeClr val="tx1"/>
            </a:solidFill>
            <a:latin typeface="나눔스퀘어 Bold" panose="020B0600000101010101" pitchFamily="50" charset="-127"/>
            <a:ea typeface="나눔스퀘어 Bold" panose="020B0600000101010101" pitchFamily="50" charset="-127"/>
          </a:endParaRPr>
        </a:p>
      </dgm:t>
    </dgm:pt>
    <dgm:pt modelId="{D8779E17-B4D4-47EA-B05F-85D835D04A85}" type="parTrans" cxnId="{CCC1101D-92B4-4360-BCC2-74DAF4FE0C8A}">
      <dgm:prSet/>
      <dgm:spPr/>
      <dgm:t>
        <a:bodyPr/>
        <a:lstStyle/>
        <a:p>
          <a:pPr latinLnBrk="1"/>
          <a:endParaRPr lang="ko-KR" altLang="en-US"/>
        </a:p>
      </dgm:t>
    </dgm:pt>
    <dgm:pt modelId="{2BE45152-72D7-4614-8F50-987280394FC4}" type="sibTrans" cxnId="{CCC1101D-92B4-4360-BCC2-74DAF4FE0C8A}">
      <dgm:prSet/>
      <dgm:spPr>
        <a:ln w="28575">
          <a:solidFill>
            <a:schemeClr val="bg2">
              <a:lumMod val="50000"/>
            </a:schemeClr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A696570D-DA51-4F2A-9271-C8755F93573E}">
      <dgm:prSet phldrT="[텍스트]">
        <dgm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dgm:style>
      </dgm:prSet>
      <dgm:spPr>
        <a:solidFill>
          <a:schemeClr val="accent2">
            <a:lumMod val="40000"/>
            <a:lumOff val="60000"/>
          </a:schemeClr>
        </a:solidFill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ko-KR" altLang="en-US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rPr>
            <a:t>예약할 병원 선택</a:t>
          </a:r>
          <a:endParaRPr lang="en-US" altLang="ko-KR" dirty="0">
            <a:solidFill>
              <a:schemeClr val="tx1"/>
            </a:solidFill>
            <a:latin typeface="나눔스퀘어 Bold" panose="020B0600000101010101" pitchFamily="50" charset="-127"/>
            <a:ea typeface="나눔스퀘어 Bold" panose="020B0600000101010101" pitchFamily="50" charset="-127"/>
          </a:endParaRPr>
        </a:p>
      </dgm:t>
    </dgm:pt>
    <dgm:pt modelId="{6B60B913-AAF2-486A-A234-2CF77FB69287}" type="parTrans" cxnId="{0D7A2A5A-CFDA-4638-BEAD-884175100EC6}">
      <dgm:prSet/>
      <dgm:spPr/>
      <dgm:t>
        <a:bodyPr/>
        <a:lstStyle/>
        <a:p>
          <a:pPr latinLnBrk="1"/>
          <a:endParaRPr lang="ko-KR" altLang="en-US"/>
        </a:p>
      </dgm:t>
    </dgm:pt>
    <dgm:pt modelId="{13E6BDE4-72B0-4986-96E5-568609496443}" type="sibTrans" cxnId="{0D7A2A5A-CFDA-4638-BEAD-884175100EC6}">
      <dgm:prSet/>
      <dgm:spPr>
        <a:ln w="28575">
          <a:solidFill>
            <a:schemeClr val="bg2">
              <a:lumMod val="50000"/>
            </a:schemeClr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7E47766A-6252-405A-A0F2-B4D4B9CAB2DE}">
      <dgm:prSet phldrT="[텍스트]">
        <dgm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dgm:style>
      </dgm:prSet>
      <dgm:spPr>
        <a:solidFill>
          <a:schemeClr val="accent2">
            <a:lumMod val="40000"/>
            <a:lumOff val="60000"/>
          </a:schemeClr>
        </a:solidFill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ko-KR" altLang="en-US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rPr>
            <a:t>날짜 선택 및 </a:t>
          </a:r>
          <a:endParaRPr lang="en-US" altLang="ko-KR" dirty="0">
            <a:solidFill>
              <a:schemeClr val="tx1"/>
            </a:solidFill>
            <a:latin typeface="나눔스퀘어 Bold" panose="020B0600000101010101" pitchFamily="50" charset="-127"/>
            <a:ea typeface="나눔스퀘어 Bold" panose="020B0600000101010101" pitchFamily="50" charset="-127"/>
          </a:endParaRPr>
        </a:p>
        <a:p>
          <a:pPr latinLnBrk="1"/>
          <a:r>
            <a:rPr lang="ko-KR" altLang="en-US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rPr>
            <a:t>필요 정보 입력</a:t>
          </a:r>
        </a:p>
      </dgm:t>
    </dgm:pt>
    <dgm:pt modelId="{DEF720D8-E676-4BBA-959C-B3B79503BE8F}" type="parTrans" cxnId="{FDAB2F3C-DC95-4979-8EE8-5611D47C90D9}">
      <dgm:prSet/>
      <dgm:spPr/>
      <dgm:t>
        <a:bodyPr/>
        <a:lstStyle/>
        <a:p>
          <a:pPr latinLnBrk="1"/>
          <a:endParaRPr lang="ko-KR" altLang="en-US"/>
        </a:p>
      </dgm:t>
    </dgm:pt>
    <dgm:pt modelId="{53957332-CD30-4CBD-B529-AE96ABFC846D}" type="sibTrans" cxnId="{FDAB2F3C-DC95-4979-8EE8-5611D47C90D9}">
      <dgm:prSet/>
      <dgm:spPr>
        <a:ln w="28575">
          <a:solidFill>
            <a:schemeClr val="bg2">
              <a:lumMod val="50000"/>
            </a:schemeClr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ACD154C6-1F3B-46F6-BDDE-3D5385196772}">
      <dgm:prSet>
        <dgm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dgm:style>
      </dgm:prSet>
      <dgm:spPr>
        <a:solidFill>
          <a:schemeClr val="accent2">
            <a:lumMod val="40000"/>
            <a:lumOff val="60000"/>
          </a:schemeClr>
        </a:solidFill>
        <a:ln>
          <a:noFill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ko-KR" altLang="en-US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rPr>
            <a:t>병원 진료</a:t>
          </a:r>
        </a:p>
      </dgm:t>
    </dgm:pt>
    <dgm:pt modelId="{94EDD91D-594B-484C-BC78-99AC159F79D4}" type="parTrans" cxnId="{6DD88479-B907-4F7E-A9EB-6CEAF282BBCE}">
      <dgm:prSet/>
      <dgm:spPr/>
      <dgm:t>
        <a:bodyPr/>
        <a:lstStyle/>
        <a:p>
          <a:pPr latinLnBrk="1"/>
          <a:endParaRPr lang="ko-KR" altLang="en-US"/>
        </a:p>
      </dgm:t>
    </dgm:pt>
    <dgm:pt modelId="{015EFE62-9F62-4F69-A18B-C13C1E813358}" type="sibTrans" cxnId="{6DD88479-B907-4F7E-A9EB-6CEAF282BBCE}">
      <dgm:prSet/>
      <dgm:spPr>
        <a:ln w="28575">
          <a:solidFill>
            <a:schemeClr val="bg2">
              <a:lumMod val="50000"/>
            </a:schemeClr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BCE40CCE-C02B-4BDA-BF7F-B504EA650632}">
      <dgm:prSet phldrT="[텍스트]">
        <dgm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dgm:style>
      </dgm:prSet>
      <dgm:spPr>
        <a:solidFill>
          <a:schemeClr val="accent2">
            <a:lumMod val="60000"/>
            <a:lumOff val="40000"/>
          </a:schemeClr>
        </a:solidFill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ko-KR" altLang="en-US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rPr>
            <a:t>진료 내역 및 금액</a:t>
          </a:r>
          <a:r>
            <a:rPr lang="en-US" altLang="ko-KR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rPr>
            <a:t>,</a:t>
          </a:r>
        </a:p>
        <a:p>
          <a:pPr latinLnBrk="1"/>
          <a:r>
            <a:rPr lang="ko-KR" altLang="en-US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rPr>
            <a:t>의사의 조언 확인</a:t>
          </a:r>
          <a:endParaRPr lang="en-US" altLang="ko-KR" dirty="0">
            <a:solidFill>
              <a:schemeClr val="tx1"/>
            </a:solidFill>
            <a:latin typeface="나눔스퀘어 Bold" panose="020B0600000101010101" pitchFamily="50" charset="-127"/>
            <a:ea typeface="나눔스퀘어 Bold" panose="020B0600000101010101" pitchFamily="50" charset="-127"/>
          </a:endParaRPr>
        </a:p>
      </dgm:t>
    </dgm:pt>
    <dgm:pt modelId="{27E7AC87-F306-4688-8372-0881874DBDC5}" type="parTrans" cxnId="{6B682AC8-EA29-4F5D-AB9C-470F51669BFA}">
      <dgm:prSet/>
      <dgm:spPr/>
      <dgm:t>
        <a:bodyPr/>
        <a:lstStyle/>
        <a:p>
          <a:pPr latinLnBrk="1"/>
          <a:endParaRPr lang="ko-KR" altLang="en-US"/>
        </a:p>
      </dgm:t>
    </dgm:pt>
    <dgm:pt modelId="{62F49F0F-097C-41D8-BC38-75C36E4184E0}" type="sibTrans" cxnId="{6B682AC8-EA29-4F5D-AB9C-470F51669BFA}">
      <dgm:prSet/>
      <dgm:spPr>
        <a:ln w="28575">
          <a:solidFill>
            <a:schemeClr val="bg2">
              <a:lumMod val="50000"/>
            </a:schemeClr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0C4324C6-0D4A-4A0F-B723-6924461DF224}">
      <dgm:prSet phldrT="[텍스트]" custT="1">
        <dgm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dgm:style>
      </dgm:prSet>
      <dgm:spPr>
        <a:solidFill>
          <a:schemeClr val="accent2">
            <a:lumMod val="60000"/>
            <a:lumOff val="40000"/>
          </a:schemeClr>
        </a:solidFill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ko-KR" altLang="en-US" sz="16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rPr>
            <a:t>처방전</a:t>
          </a:r>
          <a:r>
            <a:rPr lang="en-US" altLang="ko-KR" sz="16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rPr>
            <a:t>, </a:t>
          </a:r>
        </a:p>
        <a:p>
          <a:pPr latinLnBrk="1"/>
          <a:r>
            <a:rPr lang="en-US" altLang="ko-KR" sz="16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rPr>
            <a:t>QR</a:t>
          </a:r>
          <a:r>
            <a:rPr lang="ko-KR" altLang="en-US" sz="16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rPr>
            <a:t>코드 수령</a:t>
          </a:r>
        </a:p>
      </dgm:t>
    </dgm:pt>
    <dgm:pt modelId="{54B8C3C3-AE3B-457D-8F37-A96C30721F25}" type="parTrans" cxnId="{BB46B452-992E-4602-9667-FD14162C246A}">
      <dgm:prSet/>
      <dgm:spPr/>
      <dgm:t>
        <a:bodyPr/>
        <a:lstStyle/>
        <a:p>
          <a:pPr latinLnBrk="1"/>
          <a:endParaRPr lang="ko-KR" altLang="en-US"/>
        </a:p>
      </dgm:t>
    </dgm:pt>
    <dgm:pt modelId="{6A9F0B23-0768-4325-BF4D-026EC8DE56F4}" type="sibTrans" cxnId="{BB46B452-992E-4602-9667-FD14162C246A}">
      <dgm:prSet/>
      <dgm:spPr>
        <a:ln w="28575">
          <a:solidFill>
            <a:schemeClr val="bg2">
              <a:lumMod val="50000"/>
            </a:schemeClr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5148BA48-A10B-4259-9F9C-612B4DEF3D36}">
      <dgm:prSet phldrT="[텍스트]">
        <dgm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dgm:style>
      </dgm:prSet>
      <dgm:spPr>
        <a:solidFill>
          <a:schemeClr val="accent2">
            <a:lumMod val="60000"/>
            <a:lumOff val="40000"/>
          </a:schemeClr>
        </a:solidFill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ko-KR" altLang="en-US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rPr>
            <a:t>약국에 </a:t>
          </a:r>
          <a:r>
            <a:rPr lang="en-US" altLang="ko-KR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rPr>
            <a:t>QR</a:t>
          </a:r>
          <a:r>
            <a:rPr lang="ko-KR" altLang="en-US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rPr>
            <a:t>코드 </a:t>
          </a:r>
          <a:endParaRPr lang="en-US" altLang="ko-KR" dirty="0">
            <a:solidFill>
              <a:schemeClr val="tx1"/>
            </a:solidFill>
            <a:latin typeface="나눔스퀘어 Bold" panose="020B0600000101010101" pitchFamily="50" charset="-127"/>
            <a:ea typeface="나눔스퀘어 Bold" panose="020B0600000101010101" pitchFamily="50" charset="-127"/>
          </a:endParaRPr>
        </a:p>
        <a:p>
          <a:pPr latinLnBrk="1"/>
          <a:r>
            <a:rPr lang="ko-KR" altLang="en-US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rPr>
            <a:t>처방전 제공 </a:t>
          </a:r>
        </a:p>
      </dgm:t>
    </dgm:pt>
    <dgm:pt modelId="{C59425C8-17B8-4359-8D40-51EB89006EB4}" type="sibTrans" cxnId="{C6AD0221-D764-451A-A188-57B311C2A256}">
      <dgm:prSet/>
      <dgm:spPr/>
      <dgm:t>
        <a:bodyPr/>
        <a:lstStyle/>
        <a:p>
          <a:pPr latinLnBrk="1"/>
          <a:endParaRPr lang="ko-KR" altLang="en-US"/>
        </a:p>
      </dgm:t>
    </dgm:pt>
    <dgm:pt modelId="{E51A7E36-92CA-412B-8CB1-E9A6386C80A6}" type="parTrans" cxnId="{C6AD0221-D764-451A-A188-57B311C2A256}">
      <dgm:prSet/>
      <dgm:spPr/>
      <dgm:t>
        <a:bodyPr/>
        <a:lstStyle/>
        <a:p>
          <a:pPr latinLnBrk="1"/>
          <a:endParaRPr lang="ko-KR" altLang="en-US"/>
        </a:p>
      </dgm:t>
    </dgm:pt>
    <dgm:pt modelId="{9103D569-EEA5-4ED4-8997-5A77E4FC1631}">
      <dgm:prSet/>
      <dgm:spPr>
        <a:solidFill>
          <a:schemeClr val="accent2">
            <a:lumMod val="60000"/>
            <a:lumOff val="40000"/>
          </a:schemeClr>
        </a:solidFill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ko-KR" altLang="en-US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rPr>
            <a:t>계좌 선택 및 결제</a:t>
          </a:r>
        </a:p>
      </dgm:t>
    </dgm:pt>
    <dgm:pt modelId="{AC7474B1-790B-47C0-B715-6EC3DD3A4345}" type="parTrans" cxnId="{47545E83-D151-4E3E-922B-82A58D892177}">
      <dgm:prSet/>
      <dgm:spPr/>
      <dgm:t>
        <a:bodyPr/>
        <a:lstStyle/>
        <a:p>
          <a:pPr latinLnBrk="1"/>
          <a:endParaRPr lang="ko-KR" altLang="en-US"/>
        </a:p>
      </dgm:t>
    </dgm:pt>
    <dgm:pt modelId="{F4949898-2D3D-4D51-8952-687AB0EB8849}" type="sibTrans" cxnId="{47545E83-D151-4E3E-922B-82A58D892177}">
      <dgm:prSet/>
      <dgm:spPr>
        <a:ln w="28575">
          <a:solidFill>
            <a:schemeClr val="bg2">
              <a:lumMod val="50000"/>
            </a:schemeClr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346D7D17-1E52-41A2-B2D0-A70AFE621B7D}" type="pres">
      <dgm:prSet presAssocID="{7E99E762-D0A9-46F2-B995-91D891E17998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2597157-5E70-4499-AEC6-6A5F3661E40D}" type="pres">
      <dgm:prSet presAssocID="{CEC45BA2-6614-4AC7-9BDD-70F91876F7DF}" presName="node" presStyleLbl="node1" presStyleIdx="0" presStyleCnt="12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2D38B82-4FC5-4895-8596-8F5B99060FBF}" type="pres">
      <dgm:prSet presAssocID="{98DD3F02-A6C1-404C-8F52-3B156A8E85F9}" presName="sibTrans" presStyleLbl="sibTrans1D1" presStyleIdx="0" presStyleCnt="11"/>
      <dgm:spPr/>
      <dgm:t>
        <a:bodyPr/>
        <a:lstStyle/>
        <a:p>
          <a:pPr latinLnBrk="1"/>
          <a:endParaRPr lang="ko-KR" altLang="en-US"/>
        </a:p>
      </dgm:t>
    </dgm:pt>
    <dgm:pt modelId="{49543EF2-1E74-4C4D-96E8-3B33BA9E0055}" type="pres">
      <dgm:prSet presAssocID="{98DD3F02-A6C1-404C-8F52-3B156A8E85F9}" presName="connectorText" presStyleLbl="sibTrans1D1" presStyleIdx="0" presStyleCnt="11"/>
      <dgm:spPr/>
      <dgm:t>
        <a:bodyPr/>
        <a:lstStyle/>
        <a:p>
          <a:pPr latinLnBrk="1"/>
          <a:endParaRPr lang="ko-KR" altLang="en-US"/>
        </a:p>
      </dgm:t>
    </dgm:pt>
    <dgm:pt modelId="{5471F61F-27CE-47B7-8077-D9F6632E6DEA}" type="pres">
      <dgm:prSet presAssocID="{F95DE505-44E0-4723-90C5-94CE973761DB}" presName="node" presStyleLbl="node1" presStyleIdx="1" presStyleCnt="12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D56E6B1-D493-47C1-B045-EC75660E61E8}" type="pres">
      <dgm:prSet presAssocID="{015A8AAD-B45A-4E62-8122-A88B69CABC76}" presName="sibTrans" presStyleLbl="sibTrans1D1" presStyleIdx="1" presStyleCnt="11"/>
      <dgm:spPr/>
      <dgm:t>
        <a:bodyPr/>
        <a:lstStyle/>
        <a:p>
          <a:pPr latinLnBrk="1"/>
          <a:endParaRPr lang="ko-KR" altLang="en-US"/>
        </a:p>
      </dgm:t>
    </dgm:pt>
    <dgm:pt modelId="{3DC4F358-609B-41D3-BE9B-D1F4E15FB43F}" type="pres">
      <dgm:prSet presAssocID="{015A8AAD-B45A-4E62-8122-A88B69CABC76}" presName="connectorText" presStyleLbl="sibTrans1D1" presStyleIdx="1" presStyleCnt="11"/>
      <dgm:spPr/>
      <dgm:t>
        <a:bodyPr/>
        <a:lstStyle/>
        <a:p>
          <a:pPr latinLnBrk="1"/>
          <a:endParaRPr lang="ko-KR" altLang="en-US"/>
        </a:p>
      </dgm:t>
    </dgm:pt>
    <dgm:pt modelId="{F2761C1E-DA94-4BA0-A279-1E4B13D23BF3}" type="pres">
      <dgm:prSet presAssocID="{9C039136-CC70-4F5B-9BD8-B1EFF0D9B0E4}" presName="node" presStyleLbl="node1" presStyleIdx="2" presStyleCnt="12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A04EE3B-6A63-4485-BED3-8A1BC77A7D68}" type="pres">
      <dgm:prSet presAssocID="{FF77F155-F9D2-4476-9AAA-0636F6C12561}" presName="sibTrans" presStyleLbl="sibTrans1D1" presStyleIdx="2" presStyleCnt="11"/>
      <dgm:spPr/>
      <dgm:t>
        <a:bodyPr/>
        <a:lstStyle/>
        <a:p>
          <a:pPr latinLnBrk="1"/>
          <a:endParaRPr lang="ko-KR" altLang="en-US"/>
        </a:p>
      </dgm:t>
    </dgm:pt>
    <dgm:pt modelId="{7CFB4A13-D625-4A2B-83D9-1D18F0FE14B0}" type="pres">
      <dgm:prSet presAssocID="{FF77F155-F9D2-4476-9AAA-0636F6C12561}" presName="connectorText" presStyleLbl="sibTrans1D1" presStyleIdx="2" presStyleCnt="11"/>
      <dgm:spPr/>
      <dgm:t>
        <a:bodyPr/>
        <a:lstStyle/>
        <a:p>
          <a:pPr latinLnBrk="1"/>
          <a:endParaRPr lang="ko-KR" altLang="en-US"/>
        </a:p>
      </dgm:t>
    </dgm:pt>
    <dgm:pt modelId="{5CEB14C1-9C22-4E2C-B955-3BF7A4E31EBB}" type="pres">
      <dgm:prSet presAssocID="{49040E21-B701-4175-8A72-E9D77EA24BD7}" presName="node" presStyleLbl="node1" presStyleIdx="3" presStyleCnt="12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297E357-0CBC-4F70-B60B-DAF9FE282FA1}" type="pres">
      <dgm:prSet presAssocID="{2CF5B182-F42F-4311-89A7-347E0E52C294}" presName="sibTrans" presStyleLbl="sibTrans1D1" presStyleIdx="3" presStyleCnt="11"/>
      <dgm:spPr/>
      <dgm:t>
        <a:bodyPr/>
        <a:lstStyle/>
        <a:p>
          <a:pPr latinLnBrk="1"/>
          <a:endParaRPr lang="ko-KR" altLang="en-US"/>
        </a:p>
      </dgm:t>
    </dgm:pt>
    <dgm:pt modelId="{EB751EA2-F035-4E7C-A458-36D56E22FBF0}" type="pres">
      <dgm:prSet presAssocID="{2CF5B182-F42F-4311-89A7-347E0E52C294}" presName="connectorText" presStyleLbl="sibTrans1D1" presStyleIdx="3" presStyleCnt="11"/>
      <dgm:spPr/>
      <dgm:t>
        <a:bodyPr/>
        <a:lstStyle/>
        <a:p>
          <a:pPr latinLnBrk="1"/>
          <a:endParaRPr lang="ko-KR" altLang="en-US"/>
        </a:p>
      </dgm:t>
    </dgm:pt>
    <dgm:pt modelId="{868E13B7-BA39-4488-A65D-40E8EF6916EC}" type="pres">
      <dgm:prSet presAssocID="{A696570D-DA51-4F2A-9271-C8755F93573E}" presName="node" presStyleLbl="node1" presStyleIdx="4" presStyleCnt="12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28E1252-CCB9-45CD-BA12-D986EFC7BDB9}" type="pres">
      <dgm:prSet presAssocID="{13E6BDE4-72B0-4986-96E5-568609496443}" presName="sibTrans" presStyleLbl="sibTrans1D1" presStyleIdx="4" presStyleCnt="11"/>
      <dgm:spPr/>
      <dgm:t>
        <a:bodyPr/>
        <a:lstStyle/>
        <a:p>
          <a:pPr latinLnBrk="1"/>
          <a:endParaRPr lang="ko-KR" altLang="en-US"/>
        </a:p>
      </dgm:t>
    </dgm:pt>
    <dgm:pt modelId="{BBB08F5F-E87A-4EEE-BDE1-E1C6CAB56970}" type="pres">
      <dgm:prSet presAssocID="{13E6BDE4-72B0-4986-96E5-568609496443}" presName="connectorText" presStyleLbl="sibTrans1D1" presStyleIdx="4" presStyleCnt="11"/>
      <dgm:spPr/>
      <dgm:t>
        <a:bodyPr/>
        <a:lstStyle/>
        <a:p>
          <a:pPr latinLnBrk="1"/>
          <a:endParaRPr lang="ko-KR" altLang="en-US"/>
        </a:p>
      </dgm:t>
    </dgm:pt>
    <dgm:pt modelId="{7FDE8734-E796-4582-8DFE-67ED22F0172B}" type="pres">
      <dgm:prSet presAssocID="{7E47766A-6252-405A-A0F2-B4D4B9CAB2DE}" presName="node" presStyleLbl="node1" presStyleIdx="5" presStyleCnt="12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1262AED-B433-4CD1-A9F0-7AAFDEA263A9}" type="pres">
      <dgm:prSet presAssocID="{53957332-CD30-4CBD-B529-AE96ABFC846D}" presName="sibTrans" presStyleLbl="sibTrans1D1" presStyleIdx="5" presStyleCnt="11"/>
      <dgm:spPr/>
      <dgm:t>
        <a:bodyPr/>
        <a:lstStyle/>
        <a:p>
          <a:pPr latinLnBrk="1"/>
          <a:endParaRPr lang="ko-KR" altLang="en-US"/>
        </a:p>
      </dgm:t>
    </dgm:pt>
    <dgm:pt modelId="{462E8B0F-F723-4262-8BCC-66C8C478F4EB}" type="pres">
      <dgm:prSet presAssocID="{53957332-CD30-4CBD-B529-AE96ABFC846D}" presName="connectorText" presStyleLbl="sibTrans1D1" presStyleIdx="5" presStyleCnt="11"/>
      <dgm:spPr/>
      <dgm:t>
        <a:bodyPr/>
        <a:lstStyle/>
        <a:p>
          <a:pPr latinLnBrk="1"/>
          <a:endParaRPr lang="ko-KR" altLang="en-US"/>
        </a:p>
      </dgm:t>
    </dgm:pt>
    <dgm:pt modelId="{06FEB4AE-86A1-4C8F-ACDA-0850446685CF}" type="pres">
      <dgm:prSet presAssocID="{ACD154C6-1F3B-46F6-BDDE-3D5385196772}" presName="node" presStyleLbl="node1" presStyleIdx="6" presStyleCnt="12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14A70A0-5535-4F3A-9BD0-84BAD909AB3C}" type="pres">
      <dgm:prSet presAssocID="{015EFE62-9F62-4F69-A18B-C13C1E813358}" presName="sibTrans" presStyleLbl="sibTrans1D1" presStyleIdx="6" presStyleCnt="11"/>
      <dgm:spPr/>
      <dgm:t>
        <a:bodyPr/>
        <a:lstStyle/>
        <a:p>
          <a:pPr latinLnBrk="1"/>
          <a:endParaRPr lang="ko-KR" altLang="en-US"/>
        </a:p>
      </dgm:t>
    </dgm:pt>
    <dgm:pt modelId="{23B6F72C-1B0C-4C27-AC59-E4D14D969B88}" type="pres">
      <dgm:prSet presAssocID="{015EFE62-9F62-4F69-A18B-C13C1E813358}" presName="connectorText" presStyleLbl="sibTrans1D1" presStyleIdx="6" presStyleCnt="11"/>
      <dgm:spPr/>
      <dgm:t>
        <a:bodyPr/>
        <a:lstStyle/>
        <a:p>
          <a:pPr latinLnBrk="1"/>
          <a:endParaRPr lang="ko-KR" altLang="en-US"/>
        </a:p>
      </dgm:t>
    </dgm:pt>
    <dgm:pt modelId="{EA4E0170-2393-46D4-B917-6A9A0BF93C80}" type="pres">
      <dgm:prSet presAssocID="{CAA0DD43-5761-4E2E-BF20-E43A17E148DE}" presName="node" presStyleLbl="node1" presStyleIdx="7" presStyleCnt="12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B96CE8F-B625-42D7-944F-863C403EC390}" type="pres">
      <dgm:prSet presAssocID="{2BE45152-72D7-4614-8F50-987280394FC4}" presName="sibTrans" presStyleLbl="sibTrans1D1" presStyleIdx="7" presStyleCnt="11"/>
      <dgm:spPr/>
      <dgm:t>
        <a:bodyPr/>
        <a:lstStyle/>
        <a:p>
          <a:pPr latinLnBrk="1"/>
          <a:endParaRPr lang="ko-KR" altLang="en-US"/>
        </a:p>
      </dgm:t>
    </dgm:pt>
    <dgm:pt modelId="{EC31FBED-C402-4862-80B3-0872742F47BB}" type="pres">
      <dgm:prSet presAssocID="{2BE45152-72D7-4614-8F50-987280394FC4}" presName="connectorText" presStyleLbl="sibTrans1D1" presStyleIdx="7" presStyleCnt="11"/>
      <dgm:spPr/>
      <dgm:t>
        <a:bodyPr/>
        <a:lstStyle/>
        <a:p>
          <a:pPr latinLnBrk="1"/>
          <a:endParaRPr lang="ko-KR" altLang="en-US"/>
        </a:p>
      </dgm:t>
    </dgm:pt>
    <dgm:pt modelId="{6980B9F5-449C-4D11-A240-7AB712DD3AFE}" type="pres">
      <dgm:prSet presAssocID="{BCE40CCE-C02B-4BDA-BF7F-B504EA650632}" presName="node" presStyleLbl="node1" presStyleIdx="8" presStyleCnt="12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F444793-04F7-48F7-B223-42FF82BB013A}" type="pres">
      <dgm:prSet presAssocID="{62F49F0F-097C-41D8-BC38-75C36E4184E0}" presName="sibTrans" presStyleLbl="sibTrans1D1" presStyleIdx="8" presStyleCnt="11"/>
      <dgm:spPr/>
      <dgm:t>
        <a:bodyPr/>
        <a:lstStyle/>
        <a:p>
          <a:pPr latinLnBrk="1"/>
          <a:endParaRPr lang="ko-KR" altLang="en-US"/>
        </a:p>
      </dgm:t>
    </dgm:pt>
    <dgm:pt modelId="{E3C4E8B3-F8D3-4DE4-A3B6-E128703B5D68}" type="pres">
      <dgm:prSet presAssocID="{62F49F0F-097C-41D8-BC38-75C36E4184E0}" presName="connectorText" presStyleLbl="sibTrans1D1" presStyleIdx="8" presStyleCnt="11"/>
      <dgm:spPr/>
      <dgm:t>
        <a:bodyPr/>
        <a:lstStyle/>
        <a:p>
          <a:pPr latinLnBrk="1"/>
          <a:endParaRPr lang="ko-KR" altLang="en-US"/>
        </a:p>
      </dgm:t>
    </dgm:pt>
    <dgm:pt modelId="{F2F1FDF4-77BE-4683-85DD-51FEE0C8C9A2}" type="pres">
      <dgm:prSet presAssocID="{9103D569-EEA5-4ED4-8997-5A77E4FC1631}" presName="node" presStyleLbl="node1" presStyleIdx="9" presStyleCnt="12" custLinFactNeighborX="-749" custLinFactNeighborY="141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11A97A4-D75B-473C-BC73-688E2FBD8E9E}" type="pres">
      <dgm:prSet presAssocID="{F4949898-2D3D-4D51-8952-687AB0EB8849}" presName="sibTrans" presStyleLbl="sibTrans1D1" presStyleIdx="9" presStyleCnt="11"/>
      <dgm:spPr/>
      <dgm:t>
        <a:bodyPr/>
        <a:lstStyle/>
        <a:p>
          <a:pPr latinLnBrk="1"/>
          <a:endParaRPr lang="ko-KR" altLang="en-US"/>
        </a:p>
      </dgm:t>
    </dgm:pt>
    <dgm:pt modelId="{CB792818-846E-4119-BA47-31D96D9204A9}" type="pres">
      <dgm:prSet presAssocID="{F4949898-2D3D-4D51-8952-687AB0EB8849}" presName="connectorText" presStyleLbl="sibTrans1D1" presStyleIdx="9" presStyleCnt="11"/>
      <dgm:spPr/>
      <dgm:t>
        <a:bodyPr/>
        <a:lstStyle/>
        <a:p>
          <a:pPr latinLnBrk="1"/>
          <a:endParaRPr lang="ko-KR" altLang="en-US"/>
        </a:p>
      </dgm:t>
    </dgm:pt>
    <dgm:pt modelId="{145A50DE-E7FF-4668-B9BB-7514A3ED370F}" type="pres">
      <dgm:prSet presAssocID="{0C4324C6-0D4A-4A0F-B723-6924461DF224}" presName="node" presStyleLbl="node1" presStyleIdx="10" presStyleCnt="12" custLinFactNeighborX="750" custLinFactNeighborY="1389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71DC4A0-C33E-4F1C-B5E4-917B057AC8F3}" type="pres">
      <dgm:prSet presAssocID="{6A9F0B23-0768-4325-BF4D-026EC8DE56F4}" presName="sibTrans" presStyleLbl="sibTrans1D1" presStyleIdx="10" presStyleCnt="11"/>
      <dgm:spPr/>
      <dgm:t>
        <a:bodyPr/>
        <a:lstStyle/>
        <a:p>
          <a:pPr latinLnBrk="1"/>
          <a:endParaRPr lang="ko-KR" altLang="en-US"/>
        </a:p>
      </dgm:t>
    </dgm:pt>
    <dgm:pt modelId="{8E2F60BB-06A0-44F7-BE71-3A551209DD34}" type="pres">
      <dgm:prSet presAssocID="{6A9F0B23-0768-4325-BF4D-026EC8DE56F4}" presName="connectorText" presStyleLbl="sibTrans1D1" presStyleIdx="10" presStyleCnt="11"/>
      <dgm:spPr/>
      <dgm:t>
        <a:bodyPr/>
        <a:lstStyle/>
        <a:p>
          <a:pPr latinLnBrk="1"/>
          <a:endParaRPr lang="ko-KR" altLang="en-US"/>
        </a:p>
      </dgm:t>
    </dgm:pt>
    <dgm:pt modelId="{2F4FF59F-DF93-4B06-9408-51F322A5E513}" type="pres">
      <dgm:prSet presAssocID="{5148BA48-A10B-4259-9F9C-612B4DEF3D36}" presName="node" presStyleLbl="node1" presStyleIdx="11" presStyleCnt="12" custLinFactNeighborX="-787" custLinFactNeighborY="1248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3125ED5B-779E-474C-BBEF-6A068791DAF3}" type="presOf" srcId="{5148BA48-A10B-4259-9F9C-612B4DEF3D36}" destId="{2F4FF59F-DF93-4B06-9408-51F322A5E513}" srcOrd="0" destOrd="0" presId="urn:microsoft.com/office/officeart/2005/8/layout/bProcess3"/>
    <dgm:cxn modelId="{881B099B-502B-4D17-9EBE-473D45C02595}" type="presOf" srcId="{CEC45BA2-6614-4AC7-9BDD-70F91876F7DF}" destId="{62597157-5E70-4499-AEC6-6A5F3661E40D}" srcOrd="0" destOrd="0" presId="urn:microsoft.com/office/officeart/2005/8/layout/bProcess3"/>
    <dgm:cxn modelId="{70646C03-80EF-44A3-A78C-4115B3B58BF8}" type="presOf" srcId="{0C4324C6-0D4A-4A0F-B723-6924461DF224}" destId="{145A50DE-E7FF-4668-B9BB-7514A3ED370F}" srcOrd="0" destOrd="0" presId="urn:microsoft.com/office/officeart/2005/8/layout/bProcess3"/>
    <dgm:cxn modelId="{C5A848E7-21E0-4B19-9CAE-DDD0568AE143}" type="presOf" srcId="{49040E21-B701-4175-8A72-E9D77EA24BD7}" destId="{5CEB14C1-9C22-4E2C-B955-3BF7A4E31EBB}" srcOrd="0" destOrd="0" presId="urn:microsoft.com/office/officeart/2005/8/layout/bProcess3"/>
    <dgm:cxn modelId="{4ACF51F2-8DEC-448A-A4E6-8BCE672C585E}" type="presOf" srcId="{98DD3F02-A6C1-404C-8F52-3B156A8E85F9}" destId="{92D38B82-4FC5-4895-8596-8F5B99060FBF}" srcOrd="0" destOrd="0" presId="urn:microsoft.com/office/officeart/2005/8/layout/bProcess3"/>
    <dgm:cxn modelId="{47545E83-D151-4E3E-922B-82A58D892177}" srcId="{7E99E762-D0A9-46F2-B995-91D891E17998}" destId="{9103D569-EEA5-4ED4-8997-5A77E4FC1631}" srcOrd="9" destOrd="0" parTransId="{AC7474B1-790B-47C0-B715-6EC3DD3A4345}" sibTransId="{F4949898-2D3D-4D51-8952-687AB0EB8849}"/>
    <dgm:cxn modelId="{FDAB2F3C-DC95-4979-8EE8-5611D47C90D9}" srcId="{7E99E762-D0A9-46F2-B995-91D891E17998}" destId="{7E47766A-6252-405A-A0F2-B4D4B9CAB2DE}" srcOrd="5" destOrd="0" parTransId="{DEF720D8-E676-4BBA-959C-B3B79503BE8F}" sibTransId="{53957332-CD30-4CBD-B529-AE96ABFC846D}"/>
    <dgm:cxn modelId="{A91F8B75-BA6F-4D04-94FD-8510E64BCBC5}" type="presOf" srcId="{CAA0DD43-5761-4E2E-BF20-E43A17E148DE}" destId="{EA4E0170-2393-46D4-B917-6A9A0BF93C80}" srcOrd="0" destOrd="0" presId="urn:microsoft.com/office/officeart/2005/8/layout/bProcess3"/>
    <dgm:cxn modelId="{B131FE62-9704-4849-ADD8-1B334FB60C5D}" type="presOf" srcId="{A696570D-DA51-4F2A-9271-C8755F93573E}" destId="{868E13B7-BA39-4488-A65D-40E8EF6916EC}" srcOrd="0" destOrd="0" presId="urn:microsoft.com/office/officeart/2005/8/layout/bProcess3"/>
    <dgm:cxn modelId="{CCC1101D-92B4-4360-BCC2-74DAF4FE0C8A}" srcId="{7E99E762-D0A9-46F2-B995-91D891E17998}" destId="{CAA0DD43-5761-4E2E-BF20-E43A17E148DE}" srcOrd="7" destOrd="0" parTransId="{D8779E17-B4D4-47EA-B05F-85D835D04A85}" sibTransId="{2BE45152-72D7-4614-8F50-987280394FC4}"/>
    <dgm:cxn modelId="{1F4BFBA4-9E28-40C2-B907-3F26F1C92159}" srcId="{7E99E762-D0A9-46F2-B995-91D891E17998}" destId="{CEC45BA2-6614-4AC7-9BDD-70F91876F7DF}" srcOrd="0" destOrd="0" parTransId="{CD0C78D0-5569-48AC-8838-8CE9E24BBE84}" sibTransId="{98DD3F02-A6C1-404C-8F52-3B156A8E85F9}"/>
    <dgm:cxn modelId="{F60DCD90-2D93-40D3-AC6C-5B2414E2B4F6}" type="presOf" srcId="{62F49F0F-097C-41D8-BC38-75C36E4184E0}" destId="{FF444793-04F7-48F7-B223-42FF82BB013A}" srcOrd="0" destOrd="0" presId="urn:microsoft.com/office/officeart/2005/8/layout/bProcess3"/>
    <dgm:cxn modelId="{1AF756C5-AA90-4700-A4F8-860EBBC9C2F4}" srcId="{7E99E762-D0A9-46F2-B995-91D891E17998}" destId="{49040E21-B701-4175-8A72-E9D77EA24BD7}" srcOrd="3" destOrd="0" parTransId="{FBFAFAD5-ADE5-4AC2-BCC7-BEC968352F0D}" sibTransId="{2CF5B182-F42F-4311-89A7-347E0E52C294}"/>
    <dgm:cxn modelId="{BB46B452-992E-4602-9667-FD14162C246A}" srcId="{7E99E762-D0A9-46F2-B995-91D891E17998}" destId="{0C4324C6-0D4A-4A0F-B723-6924461DF224}" srcOrd="10" destOrd="0" parTransId="{54B8C3C3-AE3B-457D-8F37-A96C30721F25}" sibTransId="{6A9F0B23-0768-4325-BF4D-026EC8DE56F4}"/>
    <dgm:cxn modelId="{06DE5402-1734-437A-B915-BDA2EABAA9AA}" type="presOf" srcId="{13E6BDE4-72B0-4986-96E5-568609496443}" destId="{228E1252-CCB9-45CD-BA12-D986EFC7BDB9}" srcOrd="0" destOrd="0" presId="urn:microsoft.com/office/officeart/2005/8/layout/bProcess3"/>
    <dgm:cxn modelId="{A8AED072-0146-4BE8-9BF5-F6293AFBE08F}" type="presOf" srcId="{2CF5B182-F42F-4311-89A7-347E0E52C294}" destId="{EB751EA2-F035-4E7C-A458-36D56E22FBF0}" srcOrd="1" destOrd="0" presId="urn:microsoft.com/office/officeart/2005/8/layout/bProcess3"/>
    <dgm:cxn modelId="{5872FC5C-5773-4FB1-8804-4ED29FA51EF6}" type="presOf" srcId="{ACD154C6-1F3B-46F6-BDDE-3D5385196772}" destId="{06FEB4AE-86A1-4C8F-ACDA-0850446685CF}" srcOrd="0" destOrd="0" presId="urn:microsoft.com/office/officeart/2005/8/layout/bProcess3"/>
    <dgm:cxn modelId="{0AD01C14-4C68-4ED5-A2D2-02808D943A85}" type="presOf" srcId="{98DD3F02-A6C1-404C-8F52-3B156A8E85F9}" destId="{49543EF2-1E74-4C4D-96E8-3B33BA9E0055}" srcOrd="1" destOrd="0" presId="urn:microsoft.com/office/officeart/2005/8/layout/bProcess3"/>
    <dgm:cxn modelId="{79613B8F-83BC-47CE-A8FB-471EC33AB9B3}" type="presOf" srcId="{015A8AAD-B45A-4E62-8122-A88B69CABC76}" destId="{3DC4F358-609B-41D3-BE9B-D1F4E15FB43F}" srcOrd="1" destOrd="0" presId="urn:microsoft.com/office/officeart/2005/8/layout/bProcess3"/>
    <dgm:cxn modelId="{B6AC0355-D66C-4E42-89BA-18DB216DC0EE}" type="presOf" srcId="{2BE45152-72D7-4614-8F50-987280394FC4}" destId="{EC31FBED-C402-4862-80B3-0872742F47BB}" srcOrd="1" destOrd="0" presId="urn:microsoft.com/office/officeart/2005/8/layout/bProcess3"/>
    <dgm:cxn modelId="{B90F8707-4580-4B44-890D-FF8966390D64}" type="presOf" srcId="{015EFE62-9F62-4F69-A18B-C13C1E813358}" destId="{23B6F72C-1B0C-4C27-AC59-E4D14D969B88}" srcOrd="1" destOrd="0" presId="urn:microsoft.com/office/officeart/2005/8/layout/bProcess3"/>
    <dgm:cxn modelId="{114D967A-7D54-4340-81A9-BCDA8C79A11E}" type="presOf" srcId="{9103D569-EEA5-4ED4-8997-5A77E4FC1631}" destId="{F2F1FDF4-77BE-4683-85DD-51FEE0C8C9A2}" srcOrd="0" destOrd="0" presId="urn:microsoft.com/office/officeart/2005/8/layout/bProcess3"/>
    <dgm:cxn modelId="{A0DC896A-D050-4CFF-B63E-C320FC7C4023}" type="presOf" srcId="{6A9F0B23-0768-4325-BF4D-026EC8DE56F4}" destId="{271DC4A0-C33E-4F1C-B5E4-917B057AC8F3}" srcOrd="0" destOrd="0" presId="urn:microsoft.com/office/officeart/2005/8/layout/bProcess3"/>
    <dgm:cxn modelId="{E3630070-4AEF-4BFA-8C80-BCC1DEC5BC67}" type="presOf" srcId="{7E47766A-6252-405A-A0F2-B4D4B9CAB2DE}" destId="{7FDE8734-E796-4582-8DFE-67ED22F0172B}" srcOrd="0" destOrd="0" presId="urn:microsoft.com/office/officeart/2005/8/layout/bProcess3"/>
    <dgm:cxn modelId="{5E4C7ADD-BC4E-4907-8BC7-DAE19E8FFC71}" type="presOf" srcId="{BCE40CCE-C02B-4BDA-BF7F-B504EA650632}" destId="{6980B9F5-449C-4D11-A240-7AB712DD3AFE}" srcOrd="0" destOrd="0" presId="urn:microsoft.com/office/officeart/2005/8/layout/bProcess3"/>
    <dgm:cxn modelId="{99B84E3F-6F01-46DF-8DE1-24CB09A40C26}" type="presOf" srcId="{13E6BDE4-72B0-4986-96E5-568609496443}" destId="{BBB08F5F-E87A-4EEE-BDE1-E1C6CAB56970}" srcOrd="1" destOrd="0" presId="urn:microsoft.com/office/officeart/2005/8/layout/bProcess3"/>
    <dgm:cxn modelId="{E47C0754-DC1B-4CC8-BE8D-8E8F0F699E00}" type="presOf" srcId="{53957332-CD30-4CBD-B529-AE96ABFC846D}" destId="{462E8B0F-F723-4262-8BCC-66C8C478F4EB}" srcOrd="1" destOrd="0" presId="urn:microsoft.com/office/officeart/2005/8/layout/bProcess3"/>
    <dgm:cxn modelId="{C15E641F-A555-4CF5-BC3C-915561576914}" type="presOf" srcId="{015EFE62-9F62-4F69-A18B-C13C1E813358}" destId="{414A70A0-5535-4F3A-9BD0-84BAD909AB3C}" srcOrd="0" destOrd="0" presId="urn:microsoft.com/office/officeart/2005/8/layout/bProcess3"/>
    <dgm:cxn modelId="{C6AD0221-D764-451A-A188-57B311C2A256}" srcId="{7E99E762-D0A9-46F2-B995-91D891E17998}" destId="{5148BA48-A10B-4259-9F9C-612B4DEF3D36}" srcOrd="11" destOrd="0" parTransId="{E51A7E36-92CA-412B-8CB1-E9A6386C80A6}" sibTransId="{C59425C8-17B8-4359-8D40-51EB89006EB4}"/>
    <dgm:cxn modelId="{1259517C-323E-4BDA-A8DB-9721D4DF46B3}" type="presOf" srcId="{6A9F0B23-0768-4325-BF4D-026EC8DE56F4}" destId="{8E2F60BB-06A0-44F7-BE71-3A551209DD34}" srcOrd="1" destOrd="0" presId="urn:microsoft.com/office/officeart/2005/8/layout/bProcess3"/>
    <dgm:cxn modelId="{1577000F-A7E0-4C23-A403-066BC3305003}" type="presOf" srcId="{2BE45152-72D7-4614-8F50-987280394FC4}" destId="{9B96CE8F-B625-42D7-944F-863C403EC390}" srcOrd="0" destOrd="0" presId="urn:microsoft.com/office/officeart/2005/8/layout/bProcess3"/>
    <dgm:cxn modelId="{8498DFD5-10B7-4947-AA81-4BC4425696E7}" type="presOf" srcId="{2CF5B182-F42F-4311-89A7-347E0E52C294}" destId="{E297E357-0CBC-4F70-B60B-DAF9FE282FA1}" srcOrd="0" destOrd="0" presId="urn:microsoft.com/office/officeart/2005/8/layout/bProcess3"/>
    <dgm:cxn modelId="{0B18C151-7C2A-435D-A13A-D3A36E88CAD6}" type="presOf" srcId="{FF77F155-F9D2-4476-9AAA-0636F6C12561}" destId="{0A04EE3B-6A63-4485-BED3-8A1BC77A7D68}" srcOrd="0" destOrd="0" presId="urn:microsoft.com/office/officeart/2005/8/layout/bProcess3"/>
    <dgm:cxn modelId="{D63CCB5C-EFDB-4F59-8DE9-79019612A22F}" type="presOf" srcId="{F95DE505-44E0-4723-90C5-94CE973761DB}" destId="{5471F61F-27CE-47B7-8077-D9F6632E6DEA}" srcOrd="0" destOrd="0" presId="urn:microsoft.com/office/officeart/2005/8/layout/bProcess3"/>
    <dgm:cxn modelId="{6DD88479-B907-4F7E-A9EB-6CEAF282BBCE}" srcId="{7E99E762-D0A9-46F2-B995-91D891E17998}" destId="{ACD154C6-1F3B-46F6-BDDE-3D5385196772}" srcOrd="6" destOrd="0" parTransId="{94EDD91D-594B-484C-BC78-99AC159F79D4}" sibTransId="{015EFE62-9F62-4F69-A18B-C13C1E813358}"/>
    <dgm:cxn modelId="{1769FFEA-C5C0-4831-A10F-EB495DFE6009}" type="presOf" srcId="{FF77F155-F9D2-4476-9AAA-0636F6C12561}" destId="{7CFB4A13-D625-4A2B-83D9-1D18F0FE14B0}" srcOrd="1" destOrd="0" presId="urn:microsoft.com/office/officeart/2005/8/layout/bProcess3"/>
    <dgm:cxn modelId="{231176C3-1DBD-49CC-8957-F4F832B2D765}" type="presOf" srcId="{015A8AAD-B45A-4E62-8122-A88B69CABC76}" destId="{CD56E6B1-D493-47C1-B045-EC75660E61E8}" srcOrd="0" destOrd="0" presId="urn:microsoft.com/office/officeart/2005/8/layout/bProcess3"/>
    <dgm:cxn modelId="{CAC7F198-15E8-441B-B4D8-2235998C08F7}" type="presOf" srcId="{9C039136-CC70-4F5B-9BD8-B1EFF0D9B0E4}" destId="{F2761C1E-DA94-4BA0-A279-1E4B13D23BF3}" srcOrd="0" destOrd="0" presId="urn:microsoft.com/office/officeart/2005/8/layout/bProcess3"/>
    <dgm:cxn modelId="{070DBED9-2295-4119-A30F-AA41864D1A04}" type="presOf" srcId="{7E99E762-D0A9-46F2-B995-91D891E17998}" destId="{346D7D17-1E52-41A2-B2D0-A70AFE621B7D}" srcOrd="0" destOrd="0" presId="urn:microsoft.com/office/officeart/2005/8/layout/bProcess3"/>
    <dgm:cxn modelId="{67E5E51D-35A3-4C5A-8209-2A2F6E524E24}" type="presOf" srcId="{F4949898-2D3D-4D51-8952-687AB0EB8849}" destId="{CB792818-846E-4119-BA47-31D96D9204A9}" srcOrd="1" destOrd="0" presId="urn:microsoft.com/office/officeart/2005/8/layout/bProcess3"/>
    <dgm:cxn modelId="{64290DB3-687A-48FD-9F01-27C7E202197E}" type="presOf" srcId="{53957332-CD30-4CBD-B529-AE96ABFC846D}" destId="{01262AED-B433-4CD1-A9F0-7AAFDEA263A9}" srcOrd="0" destOrd="0" presId="urn:microsoft.com/office/officeart/2005/8/layout/bProcess3"/>
    <dgm:cxn modelId="{6B682AC8-EA29-4F5D-AB9C-470F51669BFA}" srcId="{7E99E762-D0A9-46F2-B995-91D891E17998}" destId="{BCE40CCE-C02B-4BDA-BF7F-B504EA650632}" srcOrd="8" destOrd="0" parTransId="{27E7AC87-F306-4688-8372-0881874DBDC5}" sibTransId="{62F49F0F-097C-41D8-BC38-75C36E4184E0}"/>
    <dgm:cxn modelId="{F460CF47-337B-4799-ADC0-8DDF8E375C26}" type="presOf" srcId="{62F49F0F-097C-41D8-BC38-75C36E4184E0}" destId="{E3C4E8B3-F8D3-4DE4-A3B6-E128703B5D68}" srcOrd="1" destOrd="0" presId="urn:microsoft.com/office/officeart/2005/8/layout/bProcess3"/>
    <dgm:cxn modelId="{DC78638A-CD3D-4190-91FD-08205EAAAB3F}" type="presOf" srcId="{F4949898-2D3D-4D51-8952-687AB0EB8849}" destId="{911A97A4-D75B-473C-BC73-688E2FBD8E9E}" srcOrd="0" destOrd="0" presId="urn:microsoft.com/office/officeart/2005/8/layout/bProcess3"/>
    <dgm:cxn modelId="{0D7A2A5A-CFDA-4638-BEAD-884175100EC6}" srcId="{7E99E762-D0A9-46F2-B995-91D891E17998}" destId="{A696570D-DA51-4F2A-9271-C8755F93573E}" srcOrd="4" destOrd="0" parTransId="{6B60B913-AAF2-486A-A234-2CF77FB69287}" sibTransId="{13E6BDE4-72B0-4986-96E5-568609496443}"/>
    <dgm:cxn modelId="{4E5999A9-2E23-4982-8001-3957126453CF}" srcId="{7E99E762-D0A9-46F2-B995-91D891E17998}" destId="{9C039136-CC70-4F5B-9BD8-B1EFF0D9B0E4}" srcOrd="2" destOrd="0" parTransId="{27722C4F-539A-4EDA-A483-E564B329721D}" sibTransId="{FF77F155-F9D2-4476-9AAA-0636F6C12561}"/>
    <dgm:cxn modelId="{03840EE2-1FD6-4A53-A0F3-0B59C062204F}" srcId="{7E99E762-D0A9-46F2-B995-91D891E17998}" destId="{F95DE505-44E0-4723-90C5-94CE973761DB}" srcOrd="1" destOrd="0" parTransId="{331888D1-5B91-4D10-8B32-FA21EE358C2A}" sibTransId="{015A8AAD-B45A-4E62-8122-A88B69CABC76}"/>
    <dgm:cxn modelId="{3D1C6097-DE4D-40BB-BC93-628230BAF33F}" type="presParOf" srcId="{346D7D17-1E52-41A2-B2D0-A70AFE621B7D}" destId="{62597157-5E70-4499-AEC6-6A5F3661E40D}" srcOrd="0" destOrd="0" presId="urn:microsoft.com/office/officeart/2005/8/layout/bProcess3"/>
    <dgm:cxn modelId="{D13FCD25-74C1-493D-BE9F-B7FB95E18017}" type="presParOf" srcId="{346D7D17-1E52-41A2-B2D0-A70AFE621B7D}" destId="{92D38B82-4FC5-4895-8596-8F5B99060FBF}" srcOrd="1" destOrd="0" presId="urn:microsoft.com/office/officeart/2005/8/layout/bProcess3"/>
    <dgm:cxn modelId="{CF4FF538-A26C-49AE-9294-152E334F42D4}" type="presParOf" srcId="{92D38B82-4FC5-4895-8596-8F5B99060FBF}" destId="{49543EF2-1E74-4C4D-96E8-3B33BA9E0055}" srcOrd="0" destOrd="0" presId="urn:microsoft.com/office/officeart/2005/8/layout/bProcess3"/>
    <dgm:cxn modelId="{FA947CF2-24DA-400F-B972-34AFB34936E4}" type="presParOf" srcId="{346D7D17-1E52-41A2-B2D0-A70AFE621B7D}" destId="{5471F61F-27CE-47B7-8077-D9F6632E6DEA}" srcOrd="2" destOrd="0" presId="urn:microsoft.com/office/officeart/2005/8/layout/bProcess3"/>
    <dgm:cxn modelId="{2B076938-03A2-4F8B-A546-F36B5C7BEA07}" type="presParOf" srcId="{346D7D17-1E52-41A2-B2D0-A70AFE621B7D}" destId="{CD56E6B1-D493-47C1-B045-EC75660E61E8}" srcOrd="3" destOrd="0" presId="urn:microsoft.com/office/officeart/2005/8/layout/bProcess3"/>
    <dgm:cxn modelId="{995753A6-75B1-4177-8ED7-5214548AD17E}" type="presParOf" srcId="{CD56E6B1-D493-47C1-B045-EC75660E61E8}" destId="{3DC4F358-609B-41D3-BE9B-D1F4E15FB43F}" srcOrd="0" destOrd="0" presId="urn:microsoft.com/office/officeart/2005/8/layout/bProcess3"/>
    <dgm:cxn modelId="{1C2F0F42-8EC2-4720-B356-566C46076745}" type="presParOf" srcId="{346D7D17-1E52-41A2-B2D0-A70AFE621B7D}" destId="{F2761C1E-DA94-4BA0-A279-1E4B13D23BF3}" srcOrd="4" destOrd="0" presId="urn:microsoft.com/office/officeart/2005/8/layout/bProcess3"/>
    <dgm:cxn modelId="{753723EA-C8E3-4F59-B3C9-2BC25A2A4FDA}" type="presParOf" srcId="{346D7D17-1E52-41A2-B2D0-A70AFE621B7D}" destId="{0A04EE3B-6A63-4485-BED3-8A1BC77A7D68}" srcOrd="5" destOrd="0" presId="urn:microsoft.com/office/officeart/2005/8/layout/bProcess3"/>
    <dgm:cxn modelId="{3296DF22-CCF8-43E8-8153-385AB71FDC8E}" type="presParOf" srcId="{0A04EE3B-6A63-4485-BED3-8A1BC77A7D68}" destId="{7CFB4A13-D625-4A2B-83D9-1D18F0FE14B0}" srcOrd="0" destOrd="0" presId="urn:microsoft.com/office/officeart/2005/8/layout/bProcess3"/>
    <dgm:cxn modelId="{BF47A29B-7592-43B5-8A6D-1B0AE63FE4C2}" type="presParOf" srcId="{346D7D17-1E52-41A2-B2D0-A70AFE621B7D}" destId="{5CEB14C1-9C22-4E2C-B955-3BF7A4E31EBB}" srcOrd="6" destOrd="0" presId="urn:microsoft.com/office/officeart/2005/8/layout/bProcess3"/>
    <dgm:cxn modelId="{775B7260-0871-4C0A-8404-DDE6B24C0E41}" type="presParOf" srcId="{346D7D17-1E52-41A2-B2D0-A70AFE621B7D}" destId="{E297E357-0CBC-4F70-B60B-DAF9FE282FA1}" srcOrd="7" destOrd="0" presId="urn:microsoft.com/office/officeart/2005/8/layout/bProcess3"/>
    <dgm:cxn modelId="{46FDE79A-7944-4C56-A4C9-1711DCFA06B6}" type="presParOf" srcId="{E297E357-0CBC-4F70-B60B-DAF9FE282FA1}" destId="{EB751EA2-F035-4E7C-A458-36D56E22FBF0}" srcOrd="0" destOrd="0" presId="urn:microsoft.com/office/officeart/2005/8/layout/bProcess3"/>
    <dgm:cxn modelId="{AB6DEEC3-D2DE-4C3C-B1B1-52C626E1AD50}" type="presParOf" srcId="{346D7D17-1E52-41A2-B2D0-A70AFE621B7D}" destId="{868E13B7-BA39-4488-A65D-40E8EF6916EC}" srcOrd="8" destOrd="0" presId="urn:microsoft.com/office/officeart/2005/8/layout/bProcess3"/>
    <dgm:cxn modelId="{D1776D9E-AC3D-418E-A59C-D1F84ABCEEC1}" type="presParOf" srcId="{346D7D17-1E52-41A2-B2D0-A70AFE621B7D}" destId="{228E1252-CCB9-45CD-BA12-D986EFC7BDB9}" srcOrd="9" destOrd="0" presId="urn:microsoft.com/office/officeart/2005/8/layout/bProcess3"/>
    <dgm:cxn modelId="{069E71DE-1CD5-4618-8CD4-67DE9C827448}" type="presParOf" srcId="{228E1252-CCB9-45CD-BA12-D986EFC7BDB9}" destId="{BBB08F5F-E87A-4EEE-BDE1-E1C6CAB56970}" srcOrd="0" destOrd="0" presId="urn:microsoft.com/office/officeart/2005/8/layout/bProcess3"/>
    <dgm:cxn modelId="{F4F1E5BC-1E97-4172-A7CD-BFCD4D6D90A4}" type="presParOf" srcId="{346D7D17-1E52-41A2-B2D0-A70AFE621B7D}" destId="{7FDE8734-E796-4582-8DFE-67ED22F0172B}" srcOrd="10" destOrd="0" presId="urn:microsoft.com/office/officeart/2005/8/layout/bProcess3"/>
    <dgm:cxn modelId="{19EAE969-4A5D-4145-AA3B-F226F095AC5C}" type="presParOf" srcId="{346D7D17-1E52-41A2-B2D0-A70AFE621B7D}" destId="{01262AED-B433-4CD1-A9F0-7AAFDEA263A9}" srcOrd="11" destOrd="0" presId="urn:microsoft.com/office/officeart/2005/8/layout/bProcess3"/>
    <dgm:cxn modelId="{64D5A111-79E8-4176-AB09-A41B2B32F764}" type="presParOf" srcId="{01262AED-B433-4CD1-A9F0-7AAFDEA263A9}" destId="{462E8B0F-F723-4262-8BCC-66C8C478F4EB}" srcOrd="0" destOrd="0" presId="urn:microsoft.com/office/officeart/2005/8/layout/bProcess3"/>
    <dgm:cxn modelId="{FE6F0D2B-BE93-4A18-9FE5-08BB809AECBC}" type="presParOf" srcId="{346D7D17-1E52-41A2-B2D0-A70AFE621B7D}" destId="{06FEB4AE-86A1-4C8F-ACDA-0850446685CF}" srcOrd="12" destOrd="0" presId="urn:microsoft.com/office/officeart/2005/8/layout/bProcess3"/>
    <dgm:cxn modelId="{D0AAE01A-8175-4C32-BF27-17FD9500EEC9}" type="presParOf" srcId="{346D7D17-1E52-41A2-B2D0-A70AFE621B7D}" destId="{414A70A0-5535-4F3A-9BD0-84BAD909AB3C}" srcOrd="13" destOrd="0" presId="urn:microsoft.com/office/officeart/2005/8/layout/bProcess3"/>
    <dgm:cxn modelId="{BF058747-B2A9-4762-8DC2-CF706F371A16}" type="presParOf" srcId="{414A70A0-5535-4F3A-9BD0-84BAD909AB3C}" destId="{23B6F72C-1B0C-4C27-AC59-E4D14D969B88}" srcOrd="0" destOrd="0" presId="urn:microsoft.com/office/officeart/2005/8/layout/bProcess3"/>
    <dgm:cxn modelId="{6AF8C5D0-0522-45AA-9F0C-934CB93007D0}" type="presParOf" srcId="{346D7D17-1E52-41A2-B2D0-A70AFE621B7D}" destId="{EA4E0170-2393-46D4-B917-6A9A0BF93C80}" srcOrd="14" destOrd="0" presId="urn:microsoft.com/office/officeart/2005/8/layout/bProcess3"/>
    <dgm:cxn modelId="{34DBAFAE-0AA5-4888-A9BF-FB7F83E4ACC6}" type="presParOf" srcId="{346D7D17-1E52-41A2-B2D0-A70AFE621B7D}" destId="{9B96CE8F-B625-42D7-944F-863C403EC390}" srcOrd="15" destOrd="0" presId="urn:microsoft.com/office/officeart/2005/8/layout/bProcess3"/>
    <dgm:cxn modelId="{100281C8-C13E-4983-A61E-2FF04A5483AF}" type="presParOf" srcId="{9B96CE8F-B625-42D7-944F-863C403EC390}" destId="{EC31FBED-C402-4862-80B3-0872742F47BB}" srcOrd="0" destOrd="0" presId="urn:microsoft.com/office/officeart/2005/8/layout/bProcess3"/>
    <dgm:cxn modelId="{B64ADC56-7E1D-45C4-8F34-8A03CAE827AC}" type="presParOf" srcId="{346D7D17-1E52-41A2-B2D0-A70AFE621B7D}" destId="{6980B9F5-449C-4D11-A240-7AB712DD3AFE}" srcOrd="16" destOrd="0" presId="urn:microsoft.com/office/officeart/2005/8/layout/bProcess3"/>
    <dgm:cxn modelId="{4C1DDE80-80C1-4741-B782-88E69FFE8490}" type="presParOf" srcId="{346D7D17-1E52-41A2-B2D0-A70AFE621B7D}" destId="{FF444793-04F7-48F7-B223-42FF82BB013A}" srcOrd="17" destOrd="0" presId="urn:microsoft.com/office/officeart/2005/8/layout/bProcess3"/>
    <dgm:cxn modelId="{8E9DA5F0-BB0F-4B85-8C60-A8DAE7D978F6}" type="presParOf" srcId="{FF444793-04F7-48F7-B223-42FF82BB013A}" destId="{E3C4E8B3-F8D3-4DE4-A3B6-E128703B5D68}" srcOrd="0" destOrd="0" presId="urn:microsoft.com/office/officeart/2005/8/layout/bProcess3"/>
    <dgm:cxn modelId="{9DB9EA25-0A33-4374-A3B8-4FD98FF17BEB}" type="presParOf" srcId="{346D7D17-1E52-41A2-B2D0-A70AFE621B7D}" destId="{F2F1FDF4-77BE-4683-85DD-51FEE0C8C9A2}" srcOrd="18" destOrd="0" presId="urn:microsoft.com/office/officeart/2005/8/layout/bProcess3"/>
    <dgm:cxn modelId="{028317B5-6047-4F21-8C7A-E90D61B5527B}" type="presParOf" srcId="{346D7D17-1E52-41A2-B2D0-A70AFE621B7D}" destId="{911A97A4-D75B-473C-BC73-688E2FBD8E9E}" srcOrd="19" destOrd="0" presId="urn:microsoft.com/office/officeart/2005/8/layout/bProcess3"/>
    <dgm:cxn modelId="{D3746E53-5D7D-455F-9394-235E63D0BCFE}" type="presParOf" srcId="{911A97A4-D75B-473C-BC73-688E2FBD8E9E}" destId="{CB792818-846E-4119-BA47-31D96D9204A9}" srcOrd="0" destOrd="0" presId="urn:microsoft.com/office/officeart/2005/8/layout/bProcess3"/>
    <dgm:cxn modelId="{44D58341-5B46-45A4-BBCD-2225A35BB354}" type="presParOf" srcId="{346D7D17-1E52-41A2-B2D0-A70AFE621B7D}" destId="{145A50DE-E7FF-4668-B9BB-7514A3ED370F}" srcOrd="20" destOrd="0" presId="urn:microsoft.com/office/officeart/2005/8/layout/bProcess3"/>
    <dgm:cxn modelId="{BE3B013A-5969-470D-AF80-08667432DDAB}" type="presParOf" srcId="{346D7D17-1E52-41A2-B2D0-A70AFE621B7D}" destId="{271DC4A0-C33E-4F1C-B5E4-917B057AC8F3}" srcOrd="21" destOrd="0" presId="urn:microsoft.com/office/officeart/2005/8/layout/bProcess3"/>
    <dgm:cxn modelId="{8FEEED4E-FD4C-4135-BD2A-D8C0235A701D}" type="presParOf" srcId="{271DC4A0-C33E-4F1C-B5E4-917B057AC8F3}" destId="{8E2F60BB-06A0-44F7-BE71-3A551209DD34}" srcOrd="0" destOrd="0" presId="urn:microsoft.com/office/officeart/2005/8/layout/bProcess3"/>
    <dgm:cxn modelId="{BE68A93A-FBF9-444A-B20C-6B06549CDE14}" type="presParOf" srcId="{346D7D17-1E52-41A2-B2D0-A70AFE621B7D}" destId="{2F4FF59F-DF93-4B06-9408-51F322A5E513}" srcOrd="22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2D38B82-4FC5-4895-8596-8F5B99060FBF}">
      <dsp:nvSpPr>
        <dsp:cNvPr id="0" name=""/>
        <dsp:cNvSpPr/>
      </dsp:nvSpPr>
      <dsp:spPr>
        <a:xfrm>
          <a:off x="2793062" y="556312"/>
          <a:ext cx="42966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29662" y="45720"/>
              </a:lnTo>
            </a:path>
          </a:pathLst>
        </a:custGeom>
        <a:noFill/>
        <a:ln w="28575" cap="flat" cmpd="sng" algn="ctr">
          <a:solidFill>
            <a:schemeClr val="bg2">
              <a:lumMod val="5000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500" kern="1200"/>
        </a:p>
      </dsp:txBody>
      <dsp:txXfrm>
        <a:off x="2996387" y="599731"/>
        <a:ext cx="23013" cy="4602"/>
      </dsp:txXfrm>
    </dsp:sp>
    <dsp:sp modelId="{62597157-5E70-4499-AEC6-6A5F3661E40D}">
      <dsp:nvSpPr>
        <dsp:cNvPr id="0" name=""/>
        <dsp:cNvSpPr/>
      </dsp:nvSpPr>
      <dsp:spPr>
        <a:xfrm>
          <a:off x="793719" y="1689"/>
          <a:ext cx="2001142" cy="1200685"/>
        </a:xfrm>
        <a:prstGeom prst="rect">
          <a:avLst/>
        </a:prstGeom>
        <a:solidFill>
          <a:schemeClr val="accent2">
            <a:lumMod val="20000"/>
            <a:lumOff val="80000"/>
          </a:schemeClr>
        </a:solidFill>
        <a:ln>
          <a:noFill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0">
          <a:schemeClr val="accent3"/>
        </a:lnRef>
        <a:fillRef idx="3">
          <a:schemeClr val="accent3"/>
        </a:fillRef>
        <a:effectRef idx="3">
          <a:schemeClr val="accent3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500" b="0" kern="12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rPr>
            <a:t>회원가입</a:t>
          </a:r>
        </a:p>
      </dsp:txBody>
      <dsp:txXfrm>
        <a:off x="793719" y="1689"/>
        <a:ext cx="2001142" cy="1200685"/>
      </dsp:txXfrm>
    </dsp:sp>
    <dsp:sp modelId="{CD56E6B1-D493-47C1-B045-EC75660E61E8}">
      <dsp:nvSpPr>
        <dsp:cNvPr id="0" name=""/>
        <dsp:cNvSpPr/>
      </dsp:nvSpPr>
      <dsp:spPr>
        <a:xfrm>
          <a:off x="5254468" y="556312"/>
          <a:ext cx="42966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29662" y="45720"/>
              </a:lnTo>
            </a:path>
          </a:pathLst>
        </a:custGeom>
        <a:noFill/>
        <a:ln w="28575" cap="flat" cmpd="sng" algn="ctr">
          <a:solidFill>
            <a:schemeClr val="bg2">
              <a:lumMod val="5000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500" kern="1200"/>
        </a:p>
      </dsp:txBody>
      <dsp:txXfrm>
        <a:off x="5457793" y="599731"/>
        <a:ext cx="23013" cy="4602"/>
      </dsp:txXfrm>
    </dsp:sp>
    <dsp:sp modelId="{5471F61F-27CE-47B7-8077-D9F6632E6DEA}">
      <dsp:nvSpPr>
        <dsp:cNvPr id="0" name=""/>
        <dsp:cNvSpPr/>
      </dsp:nvSpPr>
      <dsp:spPr>
        <a:xfrm>
          <a:off x="3255125" y="1689"/>
          <a:ext cx="2001142" cy="1200685"/>
        </a:xfrm>
        <a:prstGeom prst="rect">
          <a:avLst/>
        </a:prstGeom>
        <a:solidFill>
          <a:schemeClr val="accent2">
            <a:lumMod val="20000"/>
            <a:lumOff val="80000"/>
          </a:schemeClr>
        </a:solidFill>
        <a:ln>
          <a:noFill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0">
          <a:schemeClr val="accent3"/>
        </a:lnRef>
        <a:fillRef idx="3">
          <a:schemeClr val="accent3"/>
        </a:fillRef>
        <a:effectRef idx="3">
          <a:schemeClr val="accent3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500" u="none" kern="12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rPr>
            <a:t>로그인</a:t>
          </a:r>
        </a:p>
      </dsp:txBody>
      <dsp:txXfrm>
        <a:off x="3255125" y="1689"/>
        <a:ext cx="2001142" cy="1200685"/>
      </dsp:txXfrm>
    </dsp:sp>
    <dsp:sp modelId="{0A04EE3B-6A63-4485-BED3-8A1BC77A7D68}">
      <dsp:nvSpPr>
        <dsp:cNvPr id="0" name=""/>
        <dsp:cNvSpPr/>
      </dsp:nvSpPr>
      <dsp:spPr>
        <a:xfrm>
          <a:off x="7715874" y="556312"/>
          <a:ext cx="42966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29662" y="45720"/>
              </a:lnTo>
            </a:path>
          </a:pathLst>
        </a:custGeom>
        <a:noFill/>
        <a:ln w="28575" cap="flat" cmpd="sng" algn="ctr">
          <a:solidFill>
            <a:schemeClr val="bg2">
              <a:lumMod val="5000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500" kern="1200"/>
        </a:p>
      </dsp:txBody>
      <dsp:txXfrm>
        <a:off x="7919199" y="599731"/>
        <a:ext cx="23013" cy="4602"/>
      </dsp:txXfrm>
    </dsp:sp>
    <dsp:sp modelId="{F2761C1E-DA94-4BA0-A279-1E4B13D23BF3}">
      <dsp:nvSpPr>
        <dsp:cNvPr id="0" name=""/>
        <dsp:cNvSpPr/>
      </dsp:nvSpPr>
      <dsp:spPr>
        <a:xfrm>
          <a:off x="5716531" y="1689"/>
          <a:ext cx="2001142" cy="1200685"/>
        </a:xfrm>
        <a:prstGeom prst="rect">
          <a:avLst/>
        </a:prstGeom>
        <a:solidFill>
          <a:schemeClr val="accent2">
            <a:lumMod val="20000"/>
            <a:lumOff val="80000"/>
          </a:schemeClr>
        </a:solidFill>
        <a:ln>
          <a:noFill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0">
          <a:schemeClr val="accent6"/>
        </a:lnRef>
        <a:fillRef idx="3">
          <a:schemeClr val="accent6"/>
        </a:fillRef>
        <a:effectRef idx="3">
          <a:schemeClr val="accent6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500" kern="12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rPr>
            <a:t>사용 계좌 등록</a:t>
          </a:r>
          <a:endParaRPr lang="en-US" altLang="ko-KR" sz="1500" u="none" kern="1200" dirty="0">
            <a:solidFill>
              <a:schemeClr val="tx1"/>
            </a:solidFill>
            <a:latin typeface="나눔스퀘어 Bold" panose="020B0600000101010101" pitchFamily="50" charset="-127"/>
            <a:ea typeface="나눔스퀘어 Bold" panose="020B0600000101010101" pitchFamily="50" charset="-127"/>
          </a:endParaRPr>
        </a:p>
      </dsp:txBody>
      <dsp:txXfrm>
        <a:off x="5716531" y="1689"/>
        <a:ext cx="2001142" cy="1200685"/>
      </dsp:txXfrm>
    </dsp:sp>
    <dsp:sp modelId="{E297E357-0CBC-4F70-B60B-DAF9FE282FA1}">
      <dsp:nvSpPr>
        <dsp:cNvPr id="0" name=""/>
        <dsp:cNvSpPr/>
      </dsp:nvSpPr>
      <dsp:spPr>
        <a:xfrm>
          <a:off x="1794291" y="1200575"/>
          <a:ext cx="7384217" cy="429662"/>
        </a:xfrm>
        <a:custGeom>
          <a:avLst/>
          <a:gdLst/>
          <a:ahLst/>
          <a:cxnLst/>
          <a:rect l="0" t="0" r="0" b="0"/>
          <a:pathLst>
            <a:path>
              <a:moveTo>
                <a:pt x="7384217" y="0"/>
              </a:moveTo>
              <a:lnTo>
                <a:pt x="7384217" y="231931"/>
              </a:lnTo>
              <a:lnTo>
                <a:pt x="0" y="231931"/>
              </a:lnTo>
              <a:lnTo>
                <a:pt x="0" y="429662"/>
              </a:lnTo>
            </a:path>
          </a:pathLst>
        </a:custGeom>
        <a:noFill/>
        <a:ln w="28575" cap="flat" cmpd="sng" algn="ctr">
          <a:solidFill>
            <a:schemeClr val="bg2">
              <a:lumMod val="5000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500" kern="1200"/>
        </a:p>
      </dsp:txBody>
      <dsp:txXfrm>
        <a:off x="5301436" y="1413105"/>
        <a:ext cx="369927" cy="4602"/>
      </dsp:txXfrm>
    </dsp:sp>
    <dsp:sp modelId="{5CEB14C1-9C22-4E2C-B955-3BF7A4E31EBB}">
      <dsp:nvSpPr>
        <dsp:cNvPr id="0" name=""/>
        <dsp:cNvSpPr/>
      </dsp:nvSpPr>
      <dsp:spPr>
        <a:xfrm>
          <a:off x="8177937" y="1689"/>
          <a:ext cx="2001142" cy="1200685"/>
        </a:xfrm>
        <a:prstGeom prst="rect">
          <a:avLst/>
        </a:prstGeom>
        <a:solidFill>
          <a:schemeClr val="accent2">
            <a:lumMod val="20000"/>
            <a:lumOff val="80000"/>
          </a:schemeClr>
        </a:solidFill>
        <a:ln>
          <a:noFill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0">
          <a:schemeClr val="accent5"/>
        </a:lnRef>
        <a:fillRef idx="3">
          <a:schemeClr val="accent5"/>
        </a:fillRef>
        <a:effectRef idx="3">
          <a:schemeClr val="accent5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500" u="none" kern="12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rPr>
            <a:t>카카오 맵 활용</a:t>
          </a:r>
          <a:endParaRPr lang="en-US" altLang="ko-KR" sz="1500" u="none" kern="1200" dirty="0">
            <a:solidFill>
              <a:schemeClr val="tx1"/>
            </a:solidFill>
            <a:latin typeface="나눔스퀘어 Bold" panose="020B0600000101010101" pitchFamily="50" charset="-127"/>
            <a:ea typeface="나눔스퀘어 Bold" panose="020B0600000101010101" pitchFamily="50" charset="-127"/>
          </a:endParaRPr>
        </a:p>
        <a:p>
          <a:pPr lvl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500" u="none" kern="12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rPr>
            <a:t>인근 제휴 병원 검색</a:t>
          </a:r>
          <a:endParaRPr lang="ko-KR" altLang="en-US" sz="1500" kern="1200" dirty="0">
            <a:solidFill>
              <a:schemeClr val="tx1"/>
            </a:solidFill>
            <a:latin typeface="나눔스퀘어 Bold" panose="020B0600000101010101" pitchFamily="50" charset="-127"/>
            <a:ea typeface="나눔스퀘어 Bold" panose="020B0600000101010101" pitchFamily="50" charset="-127"/>
          </a:endParaRPr>
        </a:p>
      </dsp:txBody>
      <dsp:txXfrm>
        <a:off x="8177937" y="1689"/>
        <a:ext cx="2001142" cy="1200685"/>
      </dsp:txXfrm>
    </dsp:sp>
    <dsp:sp modelId="{228E1252-CCB9-45CD-BA12-D986EFC7BDB9}">
      <dsp:nvSpPr>
        <dsp:cNvPr id="0" name=""/>
        <dsp:cNvSpPr/>
      </dsp:nvSpPr>
      <dsp:spPr>
        <a:xfrm>
          <a:off x="2793062" y="2217261"/>
          <a:ext cx="42966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29662" y="45720"/>
              </a:lnTo>
            </a:path>
          </a:pathLst>
        </a:custGeom>
        <a:noFill/>
        <a:ln w="28575" cap="flat" cmpd="sng" algn="ctr">
          <a:solidFill>
            <a:schemeClr val="bg2">
              <a:lumMod val="5000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500" kern="1200"/>
        </a:p>
      </dsp:txBody>
      <dsp:txXfrm>
        <a:off x="2996387" y="2260680"/>
        <a:ext cx="23013" cy="4602"/>
      </dsp:txXfrm>
    </dsp:sp>
    <dsp:sp modelId="{868E13B7-BA39-4488-A65D-40E8EF6916EC}">
      <dsp:nvSpPr>
        <dsp:cNvPr id="0" name=""/>
        <dsp:cNvSpPr/>
      </dsp:nvSpPr>
      <dsp:spPr>
        <a:xfrm>
          <a:off x="793719" y="1662638"/>
          <a:ext cx="2001142" cy="1200685"/>
        </a:xfrm>
        <a:prstGeom prst="rect">
          <a:avLst/>
        </a:prstGeom>
        <a:solidFill>
          <a:schemeClr val="accent2">
            <a:lumMod val="40000"/>
            <a:lumOff val="60000"/>
          </a:schemeClr>
        </a:solidFill>
        <a:ln>
          <a:noFill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0">
          <a:schemeClr val="accent2"/>
        </a:lnRef>
        <a:fillRef idx="3">
          <a:schemeClr val="accent2"/>
        </a:fillRef>
        <a:effectRef idx="3">
          <a:schemeClr val="accent2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500" kern="12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rPr>
            <a:t>예약할 병원 선택</a:t>
          </a:r>
          <a:endParaRPr lang="en-US" altLang="ko-KR" sz="1500" kern="1200" dirty="0">
            <a:solidFill>
              <a:schemeClr val="tx1"/>
            </a:solidFill>
            <a:latin typeface="나눔스퀘어 Bold" panose="020B0600000101010101" pitchFamily="50" charset="-127"/>
            <a:ea typeface="나눔스퀘어 Bold" panose="020B0600000101010101" pitchFamily="50" charset="-127"/>
          </a:endParaRPr>
        </a:p>
      </dsp:txBody>
      <dsp:txXfrm>
        <a:off x="793719" y="1662638"/>
        <a:ext cx="2001142" cy="1200685"/>
      </dsp:txXfrm>
    </dsp:sp>
    <dsp:sp modelId="{01262AED-B433-4CD1-A9F0-7AAFDEA263A9}">
      <dsp:nvSpPr>
        <dsp:cNvPr id="0" name=""/>
        <dsp:cNvSpPr/>
      </dsp:nvSpPr>
      <dsp:spPr>
        <a:xfrm>
          <a:off x="5254468" y="2217261"/>
          <a:ext cx="42966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29662" y="45720"/>
              </a:lnTo>
            </a:path>
          </a:pathLst>
        </a:custGeom>
        <a:noFill/>
        <a:ln w="28575" cap="flat" cmpd="sng" algn="ctr">
          <a:solidFill>
            <a:schemeClr val="bg2">
              <a:lumMod val="5000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500" kern="1200"/>
        </a:p>
      </dsp:txBody>
      <dsp:txXfrm>
        <a:off x="5457793" y="2260680"/>
        <a:ext cx="23013" cy="4602"/>
      </dsp:txXfrm>
    </dsp:sp>
    <dsp:sp modelId="{7FDE8734-E796-4582-8DFE-67ED22F0172B}">
      <dsp:nvSpPr>
        <dsp:cNvPr id="0" name=""/>
        <dsp:cNvSpPr/>
      </dsp:nvSpPr>
      <dsp:spPr>
        <a:xfrm>
          <a:off x="3255125" y="1662638"/>
          <a:ext cx="2001142" cy="1200685"/>
        </a:xfrm>
        <a:prstGeom prst="rect">
          <a:avLst/>
        </a:prstGeom>
        <a:solidFill>
          <a:schemeClr val="accent2">
            <a:lumMod val="40000"/>
            <a:lumOff val="60000"/>
          </a:schemeClr>
        </a:solidFill>
        <a:ln>
          <a:noFill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0">
          <a:schemeClr val="accent4"/>
        </a:lnRef>
        <a:fillRef idx="3">
          <a:schemeClr val="accent4"/>
        </a:fillRef>
        <a:effectRef idx="3">
          <a:schemeClr val="accent4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500" kern="12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rPr>
            <a:t>날짜 선택 및 </a:t>
          </a:r>
          <a:endParaRPr lang="en-US" altLang="ko-KR" sz="1500" kern="1200" dirty="0">
            <a:solidFill>
              <a:schemeClr val="tx1"/>
            </a:solidFill>
            <a:latin typeface="나눔스퀘어 Bold" panose="020B0600000101010101" pitchFamily="50" charset="-127"/>
            <a:ea typeface="나눔스퀘어 Bold" panose="020B0600000101010101" pitchFamily="50" charset="-127"/>
          </a:endParaRPr>
        </a:p>
        <a:p>
          <a:pPr lvl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500" kern="12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rPr>
            <a:t>필요 정보 입력</a:t>
          </a:r>
        </a:p>
      </dsp:txBody>
      <dsp:txXfrm>
        <a:off x="3255125" y="1662638"/>
        <a:ext cx="2001142" cy="1200685"/>
      </dsp:txXfrm>
    </dsp:sp>
    <dsp:sp modelId="{414A70A0-5535-4F3A-9BD0-84BAD909AB3C}">
      <dsp:nvSpPr>
        <dsp:cNvPr id="0" name=""/>
        <dsp:cNvSpPr/>
      </dsp:nvSpPr>
      <dsp:spPr>
        <a:xfrm>
          <a:off x="7715874" y="2217261"/>
          <a:ext cx="42966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29662" y="45720"/>
              </a:lnTo>
            </a:path>
          </a:pathLst>
        </a:custGeom>
        <a:noFill/>
        <a:ln w="28575" cap="flat" cmpd="sng" algn="ctr">
          <a:solidFill>
            <a:schemeClr val="bg2">
              <a:lumMod val="5000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500" kern="1200"/>
        </a:p>
      </dsp:txBody>
      <dsp:txXfrm>
        <a:off x="7919199" y="2260680"/>
        <a:ext cx="23013" cy="4602"/>
      </dsp:txXfrm>
    </dsp:sp>
    <dsp:sp modelId="{06FEB4AE-86A1-4C8F-ACDA-0850446685CF}">
      <dsp:nvSpPr>
        <dsp:cNvPr id="0" name=""/>
        <dsp:cNvSpPr/>
      </dsp:nvSpPr>
      <dsp:spPr>
        <a:xfrm>
          <a:off x="5716531" y="1662638"/>
          <a:ext cx="2001142" cy="1200685"/>
        </a:xfrm>
        <a:prstGeom prst="rect">
          <a:avLst/>
        </a:prstGeom>
        <a:solidFill>
          <a:schemeClr val="accent2">
            <a:lumMod val="40000"/>
            <a:lumOff val="60000"/>
          </a:schemeClr>
        </a:solidFill>
        <a:ln>
          <a:noFill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0">
          <a:schemeClr val="accent1"/>
        </a:lnRef>
        <a:fillRef idx="3">
          <a:schemeClr val="accent1"/>
        </a:fillRef>
        <a:effectRef idx="3">
          <a:schemeClr val="accent1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500" kern="12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rPr>
            <a:t>병원 진료</a:t>
          </a:r>
        </a:p>
      </dsp:txBody>
      <dsp:txXfrm>
        <a:off x="5716531" y="1662638"/>
        <a:ext cx="2001142" cy="1200685"/>
      </dsp:txXfrm>
    </dsp:sp>
    <dsp:sp modelId="{9B96CE8F-B625-42D7-944F-863C403EC390}">
      <dsp:nvSpPr>
        <dsp:cNvPr id="0" name=""/>
        <dsp:cNvSpPr/>
      </dsp:nvSpPr>
      <dsp:spPr>
        <a:xfrm>
          <a:off x="1794291" y="2861524"/>
          <a:ext cx="7384217" cy="429662"/>
        </a:xfrm>
        <a:custGeom>
          <a:avLst/>
          <a:gdLst/>
          <a:ahLst/>
          <a:cxnLst/>
          <a:rect l="0" t="0" r="0" b="0"/>
          <a:pathLst>
            <a:path>
              <a:moveTo>
                <a:pt x="7384217" y="0"/>
              </a:moveTo>
              <a:lnTo>
                <a:pt x="7384217" y="231931"/>
              </a:lnTo>
              <a:lnTo>
                <a:pt x="0" y="231931"/>
              </a:lnTo>
              <a:lnTo>
                <a:pt x="0" y="429662"/>
              </a:lnTo>
            </a:path>
          </a:pathLst>
        </a:custGeom>
        <a:noFill/>
        <a:ln w="28575" cap="flat" cmpd="sng" algn="ctr">
          <a:solidFill>
            <a:schemeClr val="bg2">
              <a:lumMod val="5000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500" kern="1200"/>
        </a:p>
      </dsp:txBody>
      <dsp:txXfrm>
        <a:off x="5301436" y="3074054"/>
        <a:ext cx="369927" cy="4602"/>
      </dsp:txXfrm>
    </dsp:sp>
    <dsp:sp modelId="{EA4E0170-2393-46D4-B917-6A9A0BF93C80}">
      <dsp:nvSpPr>
        <dsp:cNvPr id="0" name=""/>
        <dsp:cNvSpPr/>
      </dsp:nvSpPr>
      <dsp:spPr>
        <a:xfrm>
          <a:off x="8177937" y="1662638"/>
          <a:ext cx="2001142" cy="1200685"/>
        </a:xfrm>
        <a:prstGeom prst="rect">
          <a:avLst/>
        </a:prstGeom>
        <a:solidFill>
          <a:schemeClr val="accent2">
            <a:lumMod val="40000"/>
            <a:lumOff val="60000"/>
          </a:schemeClr>
        </a:solidFill>
        <a:ln>
          <a:noFill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0">
          <a:schemeClr val="accent6"/>
        </a:lnRef>
        <a:fillRef idx="3">
          <a:schemeClr val="accent6"/>
        </a:fillRef>
        <a:effectRef idx="3">
          <a:schemeClr val="accent6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500" kern="12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rPr>
            <a:t>결제 </a:t>
          </a:r>
          <a:r>
            <a:rPr lang="ko-KR" altLang="en-US" sz="1500" kern="1200" dirty="0" err="1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rPr>
            <a:t>푸시</a:t>
          </a:r>
          <a:r>
            <a:rPr lang="ko-KR" altLang="en-US" sz="1500" kern="12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rPr>
            <a:t> </a:t>
          </a:r>
          <a:r>
            <a:rPr lang="ko-KR" altLang="en-US" sz="1500" kern="1200" dirty="0" err="1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rPr>
            <a:t>알람</a:t>
          </a:r>
          <a:endParaRPr lang="ko-KR" altLang="en-US" sz="1500" kern="1200" dirty="0">
            <a:solidFill>
              <a:schemeClr val="tx1"/>
            </a:solidFill>
            <a:latin typeface="나눔스퀘어 Bold" panose="020B0600000101010101" pitchFamily="50" charset="-127"/>
            <a:ea typeface="나눔스퀘어 Bold" panose="020B0600000101010101" pitchFamily="50" charset="-127"/>
          </a:endParaRPr>
        </a:p>
      </dsp:txBody>
      <dsp:txXfrm>
        <a:off x="8177937" y="1662638"/>
        <a:ext cx="2001142" cy="1200685"/>
      </dsp:txXfrm>
    </dsp:sp>
    <dsp:sp modelId="{FF444793-04F7-48F7-B223-42FF82BB013A}">
      <dsp:nvSpPr>
        <dsp:cNvPr id="0" name=""/>
        <dsp:cNvSpPr/>
      </dsp:nvSpPr>
      <dsp:spPr>
        <a:xfrm>
          <a:off x="2793062" y="3878210"/>
          <a:ext cx="41467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24437" y="45720"/>
              </a:lnTo>
              <a:lnTo>
                <a:pt x="224437" y="47409"/>
              </a:lnTo>
              <a:lnTo>
                <a:pt x="414674" y="47409"/>
              </a:lnTo>
            </a:path>
          </a:pathLst>
        </a:custGeom>
        <a:noFill/>
        <a:ln w="28575" cap="flat" cmpd="sng" algn="ctr">
          <a:solidFill>
            <a:schemeClr val="bg2">
              <a:lumMod val="5000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500" kern="1200"/>
        </a:p>
      </dsp:txBody>
      <dsp:txXfrm>
        <a:off x="2989267" y="3921628"/>
        <a:ext cx="22263" cy="4602"/>
      </dsp:txXfrm>
    </dsp:sp>
    <dsp:sp modelId="{6980B9F5-449C-4D11-A240-7AB712DD3AFE}">
      <dsp:nvSpPr>
        <dsp:cNvPr id="0" name=""/>
        <dsp:cNvSpPr/>
      </dsp:nvSpPr>
      <dsp:spPr>
        <a:xfrm>
          <a:off x="793719" y="3323587"/>
          <a:ext cx="2001142" cy="1200685"/>
        </a:xfrm>
        <a:prstGeom prst="rect">
          <a:avLst/>
        </a:prstGeom>
        <a:solidFill>
          <a:schemeClr val="accent2">
            <a:lumMod val="60000"/>
            <a:lumOff val="40000"/>
          </a:schemeClr>
        </a:solidFill>
        <a:ln>
          <a:noFill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0">
          <a:schemeClr val="accent6"/>
        </a:lnRef>
        <a:fillRef idx="3">
          <a:schemeClr val="accent6"/>
        </a:fillRef>
        <a:effectRef idx="3">
          <a:schemeClr val="accent6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500" kern="12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rPr>
            <a:t>진료 내역 및 금액</a:t>
          </a:r>
          <a:r>
            <a:rPr lang="en-US" altLang="ko-KR" sz="1500" kern="12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rPr>
            <a:t>,</a:t>
          </a:r>
        </a:p>
        <a:p>
          <a:pPr lvl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500" kern="12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rPr>
            <a:t>의사의 조언 확인</a:t>
          </a:r>
          <a:endParaRPr lang="en-US" altLang="ko-KR" sz="1500" kern="1200" dirty="0">
            <a:solidFill>
              <a:schemeClr val="tx1"/>
            </a:solidFill>
            <a:latin typeface="나눔스퀘어 Bold" panose="020B0600000101010101" pitchFamily="50" charset="-127"/>
            <a:ea typeface="나눔스퀘어 Bold" panose="020B0600000101010101" pitchFamily="50" charset="-127"/>
          </a:endParaRPr>
        </a:p>
      </dsp:txBody>
      <dsp:txXfrm>
        <a:off x="793719" y="3323587"/>
        <a:ext cx="2001142" cy="1200685"/>
      </dsp:txXfrm>
    </dsp:sp>
    <dsp:sp modelId="{911A97A4-D75B-473C-BC73-688E2FBD8E9E}">
      <dsp:nvSpPr>
        <dsp:cNvPr id="0" name=""/>
        <dsp:cNvSpPr/>
      </dsp:nvSpPr>
      <dsp:spPr>
        <a:xfrm>
          <a:off x="5239479" y="3879900"/>
          <a:ext cx="45966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59660" y="45720"/>
              </a:lnTo>
            </a:path>
          </a:pathLst>
        </a:custGeom>
        <a:noFill/>
        <a:ln w="28575" cap="flat" cmpd="sng" algn="ctr">
          <a:solidFill>
            <a:schemeClr val="bg2">
              <a:lumMod val="5000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500" kern="1200"/>
        </a:p>
      </dsp:txBody>
      <dsp:txXfrm>
        <a:off x="5457053" y="3923318"/>
        <a:ext cx="24513" cy="4602"/>
      </dsp:txXfrm>
    </dsp:sp>
    <dsp:sp modelId="{F2F1FDF4-77BE-4683-85DD-51FEE0C8C9A2}">
      <dsp:nvSpPr>
        <dsp:cNvPr id="0" name=""/>
        <dsp:cNvSpPr/>
      </dsp:nvSpPr>
      <dsp:spPr>
        <a:xfrm>
          <a:off x="3240137" y="3325277"/>
          <a:ext cx="2001142" cy="1200685"/>
        </a:xfrm>
        <a:prstGeom prst="rect">
          <a:avLst/>
        </a:prstGeom>
        <a:solidFill>
          <a:schemeClr val="accent2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500" kern="12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rPr>
            <a:t>계좌 선택 및 결제</a:t>
          </a:r>
        </a:p>
      </dsp:txBody>
      <dsp:txXfrm>
        <a:off x="3240137" y="3325277"/>
        <a:ext cx="2001142" cy="1200685"/>
      </dsp:txXfrm>
    </dsp:sp>
    <dsp:sp modelId="{271DC4A0-C33E-4F1C-B5E4-917B057AC8F3}">
      <dsp:nvSpPr>
        <dsp:cNvPr id="0" name=""/>
        <dsp:cNvSpPr/>
      </dsp:nvSpPr>
      <dsp:spPr>
        <a:xfrm>
          <a:off x="7730882" y="3879900"/>
          <a:ext cx="39890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98905" y="45720"/>
              </a:lnTo>
            </a:path>
          </a:pathLst>
        </a:custGeom>
        <a:noFill/>
        <a:ln w="28575" cap="flat" cmpd="sng" algn="ctr">
          <a:solidFill>
            <a:schemeClr val="bg2">
              <a:lumMod val="5000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500" kern="1200"/>
        </a:p>
      </dsp:txBody>
      <dsp:txXfrm>
        <a:off x="7919598" y="3923318"/>
        <a:ext cx="21475" cy="4602"/>
      </dsp:txXfrm>
    </dsp:sp>
    <dsp:sp modelId="{145A50DE-E7FF-4668-B9BB-7514A3ED370F}">
      <dsp:nvSpPr>
        <dsp:cNvPr id="0" name=""/>
        <dsp:cNvSpPr/>
      </dsp:nvSpPr>
      <dsp:spPr>
        <a:xfrm>
          <a:off x="5731540" y="3325277"/>
          <a:ext cx="2001142" cy="1200685"/>
        </a:xfrm>
        <a:prstGeom prst="rect">
          <a:avLst/>
        </a:prstGeom>
        <a:solidFill>
          <a:schemeClr val="accent2">
            <a:lumMod val="60000"/>
            <a:lumOff val="40000"/>
          </a:schemeClr>
        </a:solidFill>
        <a:ln>
          <a:noFill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0">
          <a:schemeClr val="accent6"/>
        </a:lnRef>
        <a:fillRef idx="3">
          <a:schemeClr val="accent6"/>
        </a:fillRef>
        <a:effectRef idx="3">
          <a:schemeClr val="accent6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600" kern="12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rPr>
            <a:t>처방전</a:t>
          </a:r>
          <a:r>
            <a:rPr lang="en-US" altLang="ko-KR" sz="1600" kern="12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rPr>
            <a:t>, </a:t>
          </a:r>
        </a:p>
        <a:p>
          <a:pPr lvl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600" kern="12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rPr>
            <a:t>QR</a:t>
          </a:r>
          <a:r>
            <a:rPr lang="ko-KR" altLang="en-US" sz="1600" kern="12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rPr>
            <a:t>코드 수령</a:t>
          </a:r>
        </a:p>
      </dsp:txBody>
      <dsp:txXfrm>
        <a:off x="5731540" y="3325277"/>
        <a:ext cx="2001142" cy="1200685"/>
      </dsp:txXfrm>
    </dsp:sp>
    <dsp:sp modelId="{2F4FF59F-DF93-4B06-9408-51F322A5E513}">
      <dsp:nvSpPr>
        <dsp:cNvPr id="0" name=""/>
        <dsp:cNvSpPr/>
      </dsp:nvSpPr>
      <dsp:spPr>
        <a:xfrm>
          <a:off x="8162188" y="3325277"/>
          <a:ext cx="2001142" cy="1200685"/>
        </a:xfrm>
        <a:prstGeom prst="rect">
          <a:avLst/>
        </a:prstGeom>
        <a:solidFill>
          <a:schemeClr val="accent2">
            <a:lumMod val="60000"/>
            <a:lumOff val="40000"/>
          </a:schemeClr>
        </a:solidFill>
        <a:ln>
          <a:noFill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0">
          <a:schemeClr val="accent6"/>
        </a:lnRef>
        <a:fillRef idx="3">
          <a:schemeClr val="accent6"/>
        </a:fillRef>
        <a:effectRef idx="3">
          <a:schemeClr val="accent6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500" kern="12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rPr>
            <a:t>약국에 </a:t>
          </a:r>
          <a:r>
            <a:rPr lang="en-US" altLang="ko-KR" sz="1500" kern="12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rPr>
            <a:t>QR</a:t>
          </a:r>
          <a:r>
            <a:rPr lang="ko-KR" altLang="en-US" sz="1500" kern="12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rPr>
            <a:t>코드 </a:t>
          </a:r>
          <a:endParaRPr lang="en-US" altLang="ko-KR" sz="1500" kern="1200" dirty="0">
            <a:solidFill>
              <a:schemeClr val="tx1"/>
            </a:solidFill>
            <a:latin typeface="나눔스퀘어 Bold" panose="020B0600000101010101" pitchFamily="50" charset="-127"/>
            <a:ea typeface="나눔스퀘어 Bold" panose="020B0600000101010101" pitchFamily="50" charset="-127"/>
          </a:endParaRPr>
        </a:p>
        <a:p>
          <a:pPr lvl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500" kern="12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rPr>
            <a:t>처방전 제공 </a:t>
          </a:r>
        </a:p>
      </dsp:txBody>
      <dsp:txXfrm>
        <a:off x="8162188" y="3325277"/>
        <a:ext cx="2001142" cy="120068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24CC144-B687-4F09-A465-AEEAF6BECB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BD9B8D6E-3CF9-40CF-BA20-E9F982BD38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D7C784F-4516-45EA-9C89-21686F1FE7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A59B2-A88B-4448-B12C-BAD460684612}" type="datetimeFigureOut">
              <a:rPr kumimoji="1" lang="ja-JP" altLang="en-US" smtClean="0"/>
              <a:t>2020/8/26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1E938EB-826A-40D3-BC22-C2426034C7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FEC0A91-5B7C-4D3B-A5BE-E34DBD0DE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519B9-1DE1-4358-AA5D-A0F3C3A8F73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051180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959C707-4204-44AC-95F9-00B32F923E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640C7148-D1C3-490F-A4C9-0BAA881BD6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7E382D0-6298-43E9-8708-172A756D8F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A59B2-A88B-4448-B12C-BAD460684612}" type="datetimeFigureOut">
              <a:rPr kumimoji="1" lang="ja-JP" altLang="en-US" smtClean="0"/>
              <a:t>2020/8/26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472318B-5426-44A7-8341-909F9E371E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0B43202-8444-4635-B160-FC7B26BB6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519B9-1DE1-4358-AA5D-A0F3C3A8F73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238461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46ACC1D0-21EE-4E24-959D-B27AE3BC994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4AFEB191-8C53-4DF7-83A8-F29504D914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3901498-5A21-4FBC-BEFD-F9EA918825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A59B2-A88B-4448-B12C-BAD460684612}" type="datetimeFigureOut">
              <a:rPr kumimoji="1" lang="ja-JP" altLang="en-US" smtClean="0"/>
              <a:t>2020/8/26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5C001B3-CCC2-4243-B1DC-0408803224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DC71418-2BD1-4CE7-A6D1-B01496892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519B9-1DE1-4358-AA5D-A0F3C3A8F73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13433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E515CE8-A847-4D0C-8C10-8FB35CD2C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CA7E8A3-7ED5-431D-9A2D-E793711ACB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2B09096-4F66-4534-8210-69637FB4C1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A59B2-A88B-4448-B12C-BAD460684612}" type="datetimeFigureOut">
              <a:rPr kumimoji="1" lang="ja-JP" altLang="en-US" smtClean="0"/>
              <a:t>2020/8/26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51A7484-0BDA-4A7A-A81C-E1DF04D935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7B4DDE0-8A89-40A2-B9AB-45788034AA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519B9-1DE1-4358-AA5D-A0F3C3A8F73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222982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56CA9C1-0795-4249-B6A7-8241126D54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099BAAE6-EB8E-4388-AEBF-D6DCD8A0CD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07403EB-51F7-4972-BDB2-CC7D8FE1A3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A59B2-A88B-4448-B12C-BAD460684612}" type="datetimeFigureOut">
              <a:rPr kumimoji="1" lang="ja-JP" altLang="en-US" smtClean="0"/>
              <a:t>2020/8/26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F747D18-EDC1-45D3-A131-0616F89F5C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6FBE3E5-16D2-400F-BDA1-5275C7E8B3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519B9-1DE1-4358-AA5D-A0F3C3A8F73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138352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40E0234-F54A-4CC2-8599-1AAA0594C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3C86DAB-D6C8-4889-BD1A-F7F819989B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239952D6-2383-4DB0-B79F-666C220CD0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E3D5B7E6-550E-4B54-9D93-4EF8F6FBDD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A59B2-A88B-4448-B12C-BAD460684612}" type="datetimeFigureOut">
              <a:rPr kumimoji="1" lang="ja-JP" altLang="en-US" smtClean="0"/>
              <a:t>2020/8/26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EE500A6B-4A60-431B-8C8A-D7D1AE146B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C978ADF6-5291-4E27-B6FC-6A698157C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519B9-1DE1-4358-AA5D-A0F3C3A8F73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103446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D08F499-EA8F-4BB6-A3A2-4EEE5C0E96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B27F792-CD41-4772-8F91-34D99A6E82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FECA6497-35AA-4169-93AC-B4A90CD987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14274B0A-7ACE-4191-B4B0-801A0168B1B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9D647042-C3C6-4FC4-A756-9B842B3573F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C8F14B39-D000-43A0-AE74-D85C7DF48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A59B2-A88B-4448-B12C-BAD460684612}" type="datetimeFigureOut">
              <a:rPr kumimoji="1" lang="ja-JP" altLang="en-US" smtClean="0"/>
              <a:t>2020/8/26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139F04FF-4E6F-42EF-87BD-76D3295CEF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EB56F94D-3CF8-4ED5-80C3-6B5D6E6422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519B9-1DE1-4358-AA5D-A0F3C3A8F73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697911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0B0BA5D-2817-45F2-A320-8640D9EC0B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809E630E-88E5-4812-B069-DB4C1EFD23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A59B2-A88B-4448-B12C-BAD460684612}" type="datetimeFigureOut">
              <a:rPr kumimoji="1" lang="ja-JP" altLang="en-US" smtClean="0"/>
              <a:t>2020/8/26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E2295C7C-DFD3-4FFD-9637-25D6FB199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40B208E1-81FA-4363-AC84-28F15FDD7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519B9-1DE1-4358-AA5D-A0F3C3A8F73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699861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B6B5FD20-5455-42EE-BB53-DF86BD4004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A59B2-A88B-4448-B12C-BAD460684612}" type="datetimeFigureOut">
              <a:rPr kumimoji="1" lang="ja-JP" altLang="en-US" smtClean="0"/>
              <a:t>2020/8/26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491F4C67-7634-4A43-B269-F3657F88F5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81B18E81-76D6-402B-9107-038CEBC91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519B9-1DE1-4358-AA5D-A0F3C3A8F73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683023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DBC34FC-5E2F-421C-A21A-2A0F60D124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72B914D-7A60-4F58-9C61-0D569E6E19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0F5C0BEB-7234-419A-B7A1-5E9BB45ED1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1E3702EB-DFCA-45DC-8F64-92EF1621B7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A59B2-A88B-4448-B12C-BAD460684612}" type="datetimeFigureOut">
              <a:rPr kumimoji="1" lang="ja-JP" altLang="en-US" smtClean="0"/>
              <a:t>2020/8/26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43421B85-8A95-4522-B3EA-E6F6431A79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4578AFCC-B0BF-4A28-9646-9067759BB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519B9-1DE1-4358-AA5D-A0F3C3A8F73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151267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E73EA4F-ED79-46BE-8F3C-72161F8DE6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09A1B9C0-EDD4-43F8-853C-4BF56E2E8DB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D89A5071-42F0-46B8-98A3-22D8901855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7232C7BE-61D8-46A5-80C8-B7CA8245E5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A59B2-A88B-4448-B12C-BAD460684612}" type="datetimeFigureOut">
              <a:rPr kumimoji="1" lang="ja-JP" altLang="en-US" smtClean="0"/>
              <a:t>2020/8/26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DDC117A4-CF1E-41A3-8D48-583201819A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58AA99BB-EECF-4980-88AF-1BEFA965E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519B9-1DE1-4358-AA5D-A0F3C3A8F73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163121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6D840F17-5A06-4678-9763-F125554579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A27AED66-DA33-426C-937C-4F5027ACFE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BF8B026-DAB2-4A5F-9B04-F20EEBF994D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AA59B2-A88B-4448-B12C-BAD460684612}" type="datetimeFigureOut">
              <a:rPr kumimoji="1" lang="ja-JP" altLang="en-US" smtClean="0"/>
              <a:t>2020/8/26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CCAE1A0-57F2-454E-9FA1-3303BB5352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0E2A062-4101-4A3B-9205-97234911D9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1519B9-1DE1-4358-AA5D-A0F3C3A8F73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22597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7688" y="2166151"/>
            <a:ext cx="2658996" cy="2658996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F08E020-8E42-4204-8773-8AF9382455A8}"/>
              </a:ext>
            </a:extLst>
          </p:cNvPr>
          <p:cNvSpPr/>
          <p:nvPr/>
        </p:nvSpPr>
        <p:spPr>
          <a:xfrm>
            <a:off x="0" y="-17407"/>
            <a:ext cx="12192000" cy="1473693"/>
          </a:xfrm>
          <a:prstGeom prst="rect">
            <a:avLst/>
          </a:prstGeom>
          <a:solidFill>
            <a:srgbClr val="2C9ECC"/>
          </a:solidFill>
          <a:ln>
            <a:solidFill>
              <a:srgbClr val="2C9E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5FC1264-5EE0-4241-9FE7-B49D65991B38}"/>
              </a:ext>
            </a:extLst>
          </p:cNvPr>
          <p:cNvSpPr/>
          <p:nvPr/>
        </p:nvSpPr>
        <p:spPr>
          <a:xfrm>
            <a:off x="0" y="5521910"/>
            <a:ext cx="12192000" cy="1380477"/>
          </a:xfrm>
          <a:prstGeom prst="rect">
            <a:avLst/>
          </a:prstGeom>
          <a:solidFill>
            <a:srgbClr val="2C9ECC"/>
          </a:solidFill>
          <a:ln>
            <a:solidFill>
              <a:srgbClr val="2C9E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59B54C3A-5C81-425A-8710-2EFC841903C6}"/>
              </a:ext>
            </a:extLst>
          </p:cNvPr>
          <p:cNvSpPr txBox="1"/>
          <p:nvPr/>
        </p:nvSpPr>
        <p:spPr>
          <a:xfrm>
            <a:off x="4462378" y="228910"/>
            <a:ext cx="326724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Verdana" panose="020B0604030504040204" pitchFamily="34" charset="0"/>
              </a:rPr>
              <a:t>Hospass</a:t>
            </a:r>
            <a:endParaRPr kumimoji="1" lang="ja-JP" altLang="en-US" sz="6000" b="1" dirty="0">
              <a:solidFill>
                <a:schemeClr val="bg1"/>
              </a:solidFill>
              <a:latin typeface="나눔스퀘어 Bold" panose="020B0600000101010101" pitchFamily="50" charset="-127"/>
              <a:ea typeface="나눔바른펜" panose="020B0503000000000000" pitchFamily="50" charset="-127"/>
              <a:cs typeface="Verdana" panose="020B0604030504040204" pitchFamily="34" charset="0"/>
            </a:endParaRPr>
          </a:p>
        </p:txBody>
      </p:sp>
      <p:sp>
        <p:nvSpPr>
          <p:cNvPr id="5" name="テキスト ボックス 3">
            <a:extLst>
              <a:ext uri="{FF2B5EF4-FFF2-40B4-BE49-F238E27FC236}">
                <a16:creationId xmlns:a16="http://schemas.microsoft.com/office/drawing/2014/main" id="{59B54C3A-5C81-425A-8710-2EFC841903C6}"/>
              </a:ext>
            </a:extLst>
          </p:cNvPr>
          <p:cNvSpPr txBox="1"/>
          <p:nvPr/>
        </p:nvSpPr>
        <p:spPr>
          <a:xfrm>
            <a:off x="3513400" y="6027482"/>
            <a:ext cx="5165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ko-KR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김규현, 김선우, 김영주, 박지상, </a:t>
            </a:r>
            <a:r>
              <a:rPr lang="ko-KR" altLang="en-US" b="1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백</a:t>
            </a:r>
            <a:r>
              <a:rPr lang="ko-KR" altLang="ko-KR" b="1" dirty="0" err="1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주리</a:t>
            </a:r>
            <a:r>
              <a:rPr lang="ko-KR" altLang="ko-KR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신</a:t>
            </a:r>
            <a:r>
              <a:rPr lang="ko-KR" altLang="ko-KR" b="1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창용</a:t>
            </a:r>
            <a:endParaRPr kumimoji="1" lang="ja-JP" altLang="en-US" sz="6000" b="1" dirty="0">
              <a:solidFill>
                <a:schemeClr val="bg1"/>
              </a:solidFill>
              <a:latin typeface="나눔스퀘어 Bold" panose="020B0600000101010101" pitchFamily="50" charset="-127"/>
              <a:ea typeface="나눔바른펜" panose="020B0503000000000000" pitchFamily="50" charset="-127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4049476"/>
      </p:ext>
    </p:extLst>
  </p:cSld>
  <p:clrMapOvr>
    <a:masterClrMapping/>
  </p:clrMapOvr>
  <p:transition spd="slow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3E8DB930-2CCF-4922-A7B5-412997734C1A}"/>
              </a:ext>
            </a:extLst>
          </p:cNvPr>
          <p:cNvSpPr/>
          <p:nvPr/>
        </p:nvSpPr>
        <p:spPr>
          <a:xfrm rot="886434">
            <a:off x="-329301" y="222358"/>
            <a:ext cx="675930" cy="964437"/>
          </a:xfrm>
          <a:prstGeom prst="rect">
            <a:avLst/>
          </a:prstGeom>
          <a:solidFill>
            <a:srgbClr val="9BDB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8" name="그림 7" descr="사람, 쥐고있는, 전자기기, 손이(가) 표시된 사진&#10;&#10;매우 높은 신뢰도로 생성된 설명">
            <a:extLst>
              <a:ext uri="{FF2B5EF4-FFF2-40B4-BE49-F238E27FC236}">
                <a16:creationId xmlns:a16="http://schemas.microsoft.com/office/drawing/2014/main" id="{83F18E81-5DE4-485A-847A-5F969BDB7F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44858" y="1063225"/>
            <a:ext cx="5689990" cy="6360862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3752" y="1723363"/>
            <a:ext cx="2326235" cy="4055346"/>
          </a:xfrm>
          <a:prstGeom prst="rect">
            <a:avLst/>
          </a:prstGeom>
        </p:spPr>
      </p:pic>
      <p:grpSp>
        <p:nvGrpSpPr>
          <p:cNvPr id="11" name="グループ化 8">
            <a:extLst>
              <a:ext uri="{FF2B5EF4-FFF2-40B4-BE49-F238E27FC236}">
                <a16:creationId xmlns:a16="http://schemas.microsoft.com/office/drawing/2014/main" id="{50BE1F21-7824-41F8-8943-81872CFAED63}"/>
              </a:ext>
            </a:extLst>
          </p:cNvPr>
          <p:cNvGrpSpPr/>
          <p:nvPr/>
        </p:nvGrpSpPr>
        <p:grpSpPr>
          <a:xfrm>
            <a:off x="458425" y="362183"/>
            <a:ext cx="5384204" cy="894853"/>
            <a:chOff x="458425" y="262140"/>
            <a:chExt cx="5384204" cy="894853"/>
          </a:xfrm>
        </p:grpSpPr>
        <p:sp>
          <p:nvSpPr>
            <p:cNvPr id="12" name="テキスト ボックス 3">
              <a:extLst>
                <a:ext uri="{FF2B5EF4-FFF2-40B4-BE49-F238E27FC236}">
                  <a16:creationId xmlns:a16="http://schemas.microsoft.com/office/drawing/2014/main" id="{7F0FE673-127B-4FDF-AD1C-78982DCF92B5}"/>
                </a:ext>
              </a:extLst>
            </p:cNvPr>
            <p:cNvSpPr txBox="1"/>
            <p:nvPr/>
          </p:nvSpPr>
          <p:spPr>
            <a:xfrm>
              <a:off x="458425" y="262140"/>
              <a:ext cx="365997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b="1" dirty="0">
                  <a:solidFill>
                    <a:schemeClr val="tx2">
                      <a:lumMod val="50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Verdana" panose="020B0604030504040204" pitchFamily="34" charset="0"/>
                </a:rPr>
                <a:t>애플리케이션 소개</a:t>
              </a:r>
              <a:endParaRPr kumimoji="1" lang="ja-JP" altLang="en-US" sz="3600" b="1" dirty="0">
                <a:solidFill>
                  <a:schemeClr val="tx2">
                    <a:lumMod val="50000"/>
                  </a:schemeClr>
                </a:solidFill>
                <a:latin typeface="나눔스퀘어 Bold" panose="020B0600000101010101" pitchFamily="50" charset="-127"/>
                <a:ea typeface="DotumChe" panose="020B0609000101010101" pitchFamily="49" charset="-127"/>
                <a:cs typeface="Verdana" panose="020B0604030504040204" pitchFamily="34" charset="0"/>
              </a:endParaRPr>
            </a:p>
          </p:txBody>
        </p:sp>
        <p:sp>
          <p:nvSpPr>
            <p:cNvPr id="14" name="テキスト ボックス 4">
              <a:extLst>
                <a:ext uri="{FF2B5EF4-FFF2-40B4-BE49-F238E27FC236}">
                  <a16:creationId xmlns:a16="http://schemas.microsoft.com/office/drawing/2014/main" id="{4AA86E9A-708B-40E4-B3F0-A2E86B9A941B}"/>
                </a:ext>
              </a:extLst>
            </p:cNvPr>
            <p:cNvSpPr txBox="1"/>
            <p:nvPr/>
          </p:nvSpPr>
          <p:spPr>
            <a:xfrm>
              <a:off x="458425" y="879994"/>
              <a:ext cx="538420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endParaRPr kumimoji="1" lang="ja-JP" altLang="en-US" sz="1200" dirty="0">
                <a:solidFill>
                  <a:schemeClr val="tx2">
                    <a:lumMod val="50000"/>
                  </a:schemeClr>
                </a:solidFill>
                <a:latin typeface="나눔스퀘어 Bold" panose="020B0600000101010101" pitchFamily="50" charset="-127"/>
                <a:ea typeface="DotumChe" panose="020B0609000101010101" pitchFamily="49" charset="-127"/>
                <a:cs typeface="Verdana" panose="020B0604030504040204" pitchFamily="34" charset="0"/>
              </a:endParaRPr>
            </a:p>
          </p:txBody>
        </p:sp>
      </p:grpSp>
      <p:sp>
        <p:nvSpPr>
          <p:cNvPr id="6" name="正方形/長方形 12">
            <a:extLst>
              <a:ext uri="{FF2B5EF4-FFF2-40B4-BE49-F238E27FC236}">
                <a16:creationId xmlns:a16="http://schemas.microsoft.com/office/drawing/2014/main" id="{BBC641FA-B87F-4CD3-8067-C20156399052}"/>
              </a:ext>
            </a:extLst>
          </p:cNvPr>
          <p:cNvSpPr/>
          <p:nvPr/>
        </p:nvSpPr>
        <p:spPr>
          <a:xfrm>
            <a:off x="6096000" y="1066097"/>
            <a:ext cx="4725806" cy="472580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14">
            <a:extLst>
              <a:ext uri="{FF2B5EF4-FFF2-40B4-BE49-F238E27FC236}">
                <a16:creationId xmlns:a16="http://schemas.microsoft.com/office/drawing/2014/main" id="{F84459A0-2F6B-4BC6-82E4-59E9D51DDCBD}"/>
              </a:ext>
            </a:extLst>
          </p:cNvPr>
          <p:cNvSpPr txBox="1"/>
          <p:nvPr/>
        </p:nvSpPr>
        <p:spPr>
          <a:xfrm>
            <a:off x="6945210" y="2521201"/>
            <a:ext cx="3166790" cy="28641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schemeClr val="tx2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예약 날짜 및 시간 선택</a:t>
            </a:r>
            <a:endParaRPr kumimoji="1" lang="en-US" altLang="ko-KR" sz="2000" b="1" dirty="0">
              <a:solidFill>
                <a:schemeClr val="tx2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171450" indent="-17145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ja-JP" sz="2000" b="1" dirty="0">
              <a:solidFill>
                <a:schemeClr val="tx2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171450" indent="-17145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kumimoji="1" lang="ko-KR" altLang="en-US" sz="2000" b="1" dirty="0">
                <a:solidFill>
                  <a:schemeClr val="tx2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이미 예약이 찬 경우 예약 불가</a:t>
            </a:r>
            <a:endParaRPr kumimoji="1" lang="en-US" altLang="ko-KR" sz="2000" b="1" dirty="0">
              <a:solidFill>
                <a:schemeClr val="tx2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algn="just">
              <a:lnSpc>
                <a:spcPct val="130000"/>
              </a:lnSpc>
            </a:pPr>
            <a:endParaRPr kumimoji="1" lang="en-US" altLang="ko-KR" sz="2000" b="1" dirty="0">
              <a:solidFill>
                <a:schemeClr val="tx2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171450" indent="-17145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schemeClr val="tx2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팝업으로 예약 정보 확인</a:t>
            </a:r>
            <a:endParaRPr kumimoji="1" lang="en-US" altLang="ko-KR" sz="2000" b="1" dirty="0">
              <a:solidFill>
                <a:schemeClr val="tx2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algn="just">
              <a:lnSpc>
                <a:spcPct val="130000"/>
              </a:lnSpc>
            </a:pPr>
            <a:endParaRPr lang="en-US" altLang="ja-JP" sz="2000" b="1" dirty="0">
              <a:solidFill>
                <a:schemeClr val="tx2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0" name="テキスト ボックス 10">
            <a:extLst>
              <a:ext uri="{FF2B5EF4-FFF2-40B4-BE49-F238E27FC236}">
                <a16:creationId xmlns:a16="http://schemas.microsoft.com/office/drawing/2014/main" id="{D77D63DC-687B-4909-9F3D-082FC9A2910B}"/>
              </a:ext>
            </a:extLst>
          </p:cNvPr>
          <p:cNvSpPr txBox="1"/>
          <p:nvPr/>
        </p:nvSpPr>
        <p:spPr>
          <a:xfrm>
            <a:off x="7574369" y="1574649"/>
            <a:ext cx="1883850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3400" b="1" dirty="0">
                <a:solidFill>
                  <a:schemeClr val="tx2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Verdana" panose="020B0604030504040204" pitchFamily="34" charset="0"/>
              </a:rPr>
              <a:t>예약 기능</a:t>
            </a:r>
            <a:endParaRPr kumimoji="1" lang="ja-JP" altLang="en-US" sz="3400" b="1" dirty="0">
              <a:solidFill>
                <a:schemeClr val="tx2">
                  <a:lumMod val="50000"/>
                </a:schemeClr>
              </a:solidFill>
              <a:latin typeface="나눔스퀘어 Bold" panose="020B0600000101010101" pitchFamily="50" charset="-127"/>
              <a:ea typeface="DotumChe" panose="020B0609000101010101" pitchFamily="49" charset="-127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8984100"/>
      </p:ext>
    </p:extLst>
  </p:cSld>
  <p:clrMapOvr>
    <a:masterClrMapping/>
  </p:clrMapOvr>
  <p:transition spd="slow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3E8DB930-2CCF-4922-A7B5-412997734C1A}"/>
              </a:ext>
            </a:extLst>
          </p:cNvPr>
          <p:cNvSpPr/>
          <p:nvPr/>
        </p:nvSpPr>
        <p:spPr>
          <a:xfrm rot="886434">
            <a:off x="-329301" y="222358"/>
            <a:ext cx="675930" cy="964437"/>
          </a:xfrm>
          <a:prstGeom prst="rect">
            <a:avLst/>
          </a:prstGeom>
          <a:solidFill>
            <a:srgbClr val="9BDB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8" name="그림 7" descr="사람, 쥐고있는, 전자기기, 손이(가) 표시된 사진&#10;&#10;매우 높은 신뢰도로 생성된 설명">
            <a:extLst>
              <a:ext uri="{FF2B5EF4-FFF2-40B4-BE49-F238E27FC236}">
                <a16:creationId xmlns:a16="http://schemas.microsoft.com/office/drawing/2014/main" id="{83F18E81-5DE4-485A-847A-5F969BDB7F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44858" y="1063225"/>
            <a:ext cx="5689990" cy="636086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7129" y="1680512"/>
            <a:ext cx="2347525" cy="4131203"/>
          </a:xfrm>
          <a:prstGeom prst="rect">
            <a:avLst/>
          </a:prstGeom>
        </p:spPr>
      </p:pic>
      <p:grpSp>
        <p:nvGrpSpPr>
          <p:cNvPr id="18" name="グループ化 8">
            <a:extLst>
              <a:ext uri="{FF2B5EF4-FFF2-40B4-BE49-F238E27FC236}">
                <a16:creationId xmlns:a16="http://schemas.microsoft.com/office/drawing/2014/main" id="{95D4DC6B-A84B-444B-A589-590A946F9FE4}"/>
              </a:ext>
            </a:extLst>
          </p:cNvPr>
          <p:cNvGrpSpPr/>
          <p:nvPr/>
        </p:nvGrpSpPr>
        <p:grpSpPr>
          <a:xfrm>
            <a:off x="458425" y="362183"/>
            <a:ext cx="5384204" cy="894853"/>
            <a:chOff x="458425" y="262140"/>
            <a:chExt cx="5384204" cy="894853"/>
          </a:xfrm>
        </p:grpSpPr>
        <p:sp>
          <p:nvSpPr>
            <p:cNvPr id="19" name="テキスト ボックス 3">
              <a:extLst>
                <a:ext uri="{FF2B5EF4-FFF2-40B4-BE49-F238E27FC236}">
                  <a16:creationId xmlns:a16="http://schemas.microsoft.com/office/drawing/2014/main" id="{C9EFA23E-E3CE-4815-A069-00B566ABAE89}"/>
                </a:ext>
              </a:extLst>
            </p:cNvPr>
            <p:cNvSpPr txBox="1"/>
            <p:nvPr/>
          </p:nvSpPr>
          <p:spPr>
            <a:xfrm>
              <a:off x="458425" y="262140"/>
              <a:ext cx="365997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b="1" dirty="0">
                  <a:solidFill>
                    <a:schemeClr val="tx2">
                      <a:lumMod val="50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Verdana" panose="020B0604030504040204" pitchFamily="34" charset="0"/>
                </a:rPr>
                <a:t>애플리케이션 소개</a:t>
              </a:r>
              <a:endParaRPr kumimoji="1" lang="ja-JP" altLang="en-US" sz="3600" b="1" dirty="0">
                <a:solidFill>
                  <a:schemeClr val="tx2">
                    <a:lumMod val="50000"/>
                  </a:schemeClr>
                </a:solidFill>
                <a:latin typeface="나눔스퀘어 Bold" panose="020B0600000101010101" pitchFamily="50" charset="-127"/>
                <a:ea typeface="DotumChe" panose="020B0609000101010101" pitchFamily="49" charset="-127"/>
                <a:cs typeface="Verdana" panose="020B0604030504040204" pitchFamily="34" charset="0"/>
              </a:endParaRPr>
            </a:p>
          </p:txBody>
        </p:sp>
        <p:sp>
          <p:nvSpPr>
            <p:cNvPr id="20" name="テキスト ボックス 4">
              <a:extLst>
                <a:ext uri="{FF2B5EF4-FFF2-40B4-BE49-F238E27FC236}">
                  <a16:creationId xmlns:a16="http://schemas.microsoft.com/office/drawing/2014/main" id="{4CFBF85E-F306-4090-A190-24F0AB5C4440}"/>
                </a:ext>
              </a:extLst>
            </p:cNvPr>
            <p:cNvSpPr txBox="1"/>
            <p:nvPr/>
          </p:nvSpPr>
          <p:spPr>
            <a:xfrm>
              <a:off x="458425" y="879994"/>
              <a:ext cx="538420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endParaRPr kumimoji="1" lang="ja-JP" altLang="en-US" sz="1200" dirty="0">
                <a:solidFill>
                  <a:schemeClr val="tx2">
                    <a:lumMod val="50000"/>
                  </a:schemeClr>
                </a:solidFill>
                <a:latin typeface="나눔스퀘어 Bold" panose="020B0600000101010101" pitchFamily="50" charset="-127"/>
                <a:ea typeface="DotumChe" panose="020B0609000101010101" pitchFamily="49" charset="-127"/>
                <a:cs typeface="Verdana" panose="020B0604030504040204" pitchFamily="34" charset="0"/>
              </a:endParaRPr>
            </a:p>
          </p:txBody>
        </p:sp>
      </p:grpSp>
      <p:sp>
        <p:nvSpPr>
          <p:cNvPr id="21" name="正方形/長方形 12">
            <a:extLst>
              <a:ext uri="{FF2B5EF4-FFF2-40B4-BE49-F238E27FC236}">
                <a16:creationId xmlns:a16="http://schemas.microsoft.com/office/drawing/2014/main" id="{D49830C1-CE6A-44A8-AFAD-61BF3DE2E184}"/>
              </a:ext>
            </a:extLst>
          </p:cNvPr>
          <p:cNvSpPr/>
          <p:nvPr/>
        </p:nvSpPr>
        <p:spPr>
          <a:xfrm>
            <a:off x="6096000" y="1066097"/>
            <a:ext cx="4725806" cy="472580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2" name="テキスト ボックス 14">
            <a:extLst>
              <a:ext uri="{FF2B5EF4-FFF2-40B4-BE49-F238E27FC236}">
                <a16:creationId xmlns:a16="http://schemas.microsoft.com/office/drawing/2014/main" id="{5EBB0016-3665-4F09-9B91-C8CD60C6608B}"/>
              </a:ext>
            </a:extLst>
          </p:cNvPr>
          <p:cNvSpPr txBox="1"/>
          <p:nvPr/>
        </p:nvSpPr>
        <p:spPr>
          <a:xfrm>
            <a:off x="6520253" y="2220497"/>
            <a:ext cx="3992080" cy="32642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kumimoji="1" lang="ko-KR" altLang="en-US" sz="2000" b="1" dirty="0">
                <a:solidFill>
                  <a:schemeClr val="tx2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진료 후</a:t>
            </a:r>
            <a:r>
              <a:rPr kumimoji="1" lang="en-US" altLang="ko-KR" sz="2000" b="1" dirty="0">
                <a:solidFill>
                  <a:schemeClr val="tx2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, </a:t>
            </a:r>
            <a:r>
              <a:rPr kumimoji="1" lang="ko-KR" altLang="en-US" sz="2000" b="1" dirty="0">
                <a:solidFill>
                  <a:schemeClr val="tx2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결제를 위해 카운터에서 기다릴 필요 없음</a:t>
            </a:r>
            <a:endParaRPr kumimoji="1" lang="en-US" altLang="ko-KR" sz="2000" b="1" dirty="0">
              <a:solidFill>
                <a:schemeClr val="tx2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171450" indent="-17145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ja-JP" sz="2000" b="1" dirty="0">
              <a:solidFill>
                <a:schemeClr val="tx2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171450" indent="-17145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schemeClr val="tx2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결제 푸시 알람 후 접속 가능</a:t>
            </a:r>
            <a:endParaRPr kumimoji="1" lang="en-US" altLang="ko-KR" sz="2000" b="1" dirty="0">
              <a:solidFill>
                <a:schemeClr val="tx2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algn="just">
              <a:lnSpc>
                <a:spcPct val="130000"/>
              </a:lnSpc>
            </a:pPr>
            <a:endParaRPr kumimoji="1" lang="en-US" altLang="ko-KR" sz="2000" b="1" dirty="0">
              <a:solidFill>
                <a:schemeClr val="tx2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171450" indent="-17145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kumimoji="1" lang="ko-KR" altLang="en-US" sz="2000" b="1" dirty="0">
                <a:solidFill>
                  <a:schemeClr val="tx2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이후 등록된 계좌 중 하나를 선택해 결제 가능</a:t>
            </a:r>
            <a:endParaRPr kumimoji="1" lang="en-US" altLang="ko-KR" sz="2000" b="1" dirty="0">
              <a:solidFill>
                <a:schemeClr val="tx2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algn="just">
              <a:lnSpc>
                <a:spcPct val="130000"/>
              </a:lnSpc>
            </a:pPr>
            <a:endParaRPr lang="en-US" altLang="ja-JP" sz="2000" b="1" dirty="0">
              <a:solidFill>
                <a:schemeClr val="tx2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23" name="テキスト ボックス 10">
            <a:extLst>
              <a:ext uri="{FF2B5EF4-FFF2-40B4-BE49-F238E27FC236}">
                <a16:creationId xmlns:a16="http://schemas.microsoft.com/office/drawing/2014/main" id="{E8DAF2BE-EEC1-4C0B-A17E-2C199BDBCE30}"/>
              </a:ext>
            </a:extLst>
          </p:cNvPr>
          <p:cNvSpPr txBox="1"/>
          <p:nvPr/>
        </p:nvSpPr>
        <p:spPr>
          <a:xfrm>
            <a:off x="7574368" y="1574649"/>
            <a:ext cx="1883850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400" b="1" dirty="0">
                <a:solidFill>
                  <a:schemeClr val="tx2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Verdana" panose="020B0604030504040204" pitchFamily="34" charset="0"/>
              </a:rPr>
              <a:t>결제 화면</a:t>
            </a:r>
            <a:endParaRPr kumimoji="1" lang="ja-JP" altLang="en-US" sz="3400" b="1" dirty="0">
              <a:solidFill>
                <a:schemeClr val="tx2">
                  <a:lumMod val="50000"/>
                </a:schemeClr>
              </a:solidFill>
              <a:latin typeface="나눔스퀘어 Bold" panose="020B0600000101010101" pitchFamily="50" charset="-127"/>
              <a:ea typeface="DotumChe" panose="020B0609000101010101" pitchFamily="49" charset="-127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6888757"/>
      </p:ext>
    </p:extLst>
  </p:cSld>
  <p:clrMapOvr>
    <a:masterClrMapping/>
  </p:clrMapOvr>
  <p:transition spd="slow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3E8DB930-2CCF-4922-A7B5-412997734C1A}"/>
              </a:ext>
            </a:extLst>
          </p:cNvPr>
          <p:cNvSpPr/>
          <p:nvPr/>
        </p:nvSpPr>
        <p:spPr>
          <a:xfrm rot="886434">
            <a:off x="-329301" y="222358"/>
            <a:ext cx="675930" cy="964437"/>
          </a:xfrm>
          <a:prstGeom prst="rect">
            <a:avLst/>
          </a:prstGeom>
          <a:solidFill>
            <a:srgbClr val="9BDB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8" name="그림 7" descr="사람, 쥐고있는, 전자기기, 손이(가) 표시된 사진&#10;&#10;매우 높은 신뢰도로 생성된 설명">
            <a:extLst>
              <a:ext uri="{FF2B5EF4-FFF2-40B4-BE49-F238E27FC236}">
                <a16:creationId xmlns:a16="http://schemas.microsoft.com/office/drawing/2014/main" id="{83F18E81-5DE4-485A-847A-5F969BDB7F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44858" y="1063225"/>
            <a:ext cx="5689990" cy="6360862"/>
          </a:xfrm>
          <a:prstGeom prst="rect">
            <a:avLst/>
          </a:prstGeom>
        </p:spPr>
      </p:pic>
      <p:grpSp>
        <p:nvGrpSpPr>
          <p:cNvPr id="18" name="グループ化 8">
            <a:extLst>
              <a:ext uri="{FF2B5EF4-FFF2-40B4-BE49-F238E27FC236}">
                <a16:creationId xmlns:a16="http://schemas.microsoft.com/office/drawing/2014/main" id="{95D4DC6B-A84B-444B-A589-590A946F9FE4}"/>
              </a:ext>
            </a:extLst>
          </p:cNvPr>
          <p:cNvGrpSpPr/>
          <p:nvPr/>
        </p:nvGrpSpPr>
        <p:grpSpPr>
          <a:xfrm>
            <a:off x="458425" y="362183"/>
            <a:ext cx="5384204" cy="894853"/>
            <a:chOff x="458425" y="262140"/>
            <a:chExt cx="5384204" cy="894853"/>
          </a:xfrm>
        </p:grpSpPr>
        <p:sp>
          <p:nvSpPr>
            <p:cNvPr id="19" name="テキスト ボックス 3">
              <a:extLst>
                <a:ext uri="{FF2B5EF4-FFF2-40B4-BE49-F238E27FC236}">
                  <a16:creationId xmlns:a16="http://schemas.microsoft.com/office/drawing/2014/main" id="{C9EFA23E-E3CE-4815-A069-00B566ABAE89}"/>
                </a:ext>
              </a:extLst>
            </p:cNvPr>
            <p:cNvSpPr txBox="1"/>
            <p:nvPr/>
          </p:nvSpPr>
          <p:spPr>
            <a:xfrm>
              <a:off x="458425" y="262140"/>
              <a:ext cx="365997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b="1" dirty="0">
                  <a:solidFill>
                    <a:schemeClr val="tx2">
                      <a:lumMod val="50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Verdana" panose="020B0604030504040204" pitchFamily="34" charset="0"/>
                </a:rPr>
                <a:t>애플리케이션 소개</a:t>
              </a:r>
              <a:endParaRPr kumimoji="1" lang="ja-JP" altLang="en-US" sz="3600" b="1" dirty="0">
                <a:solidFill>
                  <a:schemeClr val="tx2">
                    <a:lumMod val="50000"/>
                  </a:schemeClr>
                </a:solidFill>
                <a:latin typeface="나눔스퀘어 Bold" panose="020B0600000101010101" pitchFamily="50" charset="-127"/>
                <a:ea typeface="DotumChe" panose="020B0609000101010101" pitchFamily="49" charset="-127"/>
                <a:cs typeface="Verdana" panose="020B0604030504040204" pitchFamily="34" charset="0"/>
              </a:endParaRPr>
            </a:p>
          </p:txBody>
        </p:sp>
        <p:sp>
          <p:nvSpPr>
            <p:cNvPr id="20" name="テキスト ボックス 4">
              <a:extLst>
                <a:ext uri="{FF2B5EF4-FFF2-40B4-BE49-F238E27FC236}">
                  <a16:creationId xmlns:a16="http://schemas.microsoft.com/office/drawing/2014/main" id="{4CFBF85E-F306-4090-A190-24F0AB5C4440}"/>
                </a:ext>
              </a:extLst>
            </p:cNvPr>
            <p:cNvSpPr txBox="1"/>
            <p:nvPr/>
          </p:nvSpPr>
          <p:spPr>
            <a:xfrm>
              <a:off x="458425" y="879994"/>
              <a:ext cx="538420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endParaRPr kumimoji="1" lang="ja-JP" altLang="en-US" sz="1200" dirty="0">
                <a:solidFill>
                  <a:schemeClr val="tx2">
                    <a:lumMod val="50000"/>
                  </a:schemeClr>
                </a:solidFill>
                <a:latin typeface="나눔스퀘어 Bold" panose="020B0600000101010101" pitchFamily="50" charset="-127"/>
                <a:ea typeface="DotumChe" panose="020B0609000101010101" pitchFamily="49" charset="-127"/>
                <a:cs typeface="Verdana" panose="020B0604030504040204" pitchFamily="34" charset="0"/>
              </a:endParaRPr>
            </a:p>
          </p:txBody>
        </p:sp>
      </p:grpSp>
      <p:sp>
        <p:nvSpPr>
          <p:cNvPr id="21" name="正方形/長方形 12">
            <a:extLst>
              <a:ext uri="{FF2B5EF4-FFF2-40B4-BE49-F238E27FC236}">
                <a16:creationId xmlns:a16="http://schemas.microsoft.com/office/drawing/2014/main" id="{D49830C1-CE6A-44A8-AFAD-61BF3DE2E184}"/>
              </a:ext>
            </a:extLst>
          </p:cNvPr>
          <p:cNvSpPr/>
          <p:nvPr/>
        </p:nvSpPr>
        <p:spPr>
          <a:xfrm>
            <a:off x="6096000" y="1066097"/>
            <a:ext cx="4725806" cy="472580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2" name="テキスト ボックス 14">
            <a:extLst>
              <a:ext uri="{FF2B5EF4-FFF2-40B4-BE49-F238E27FC236}">
                <a16:creationId xmlns:a16="http://schemas.microsoft.com/office/drawing/2014/main" id="{5EBB0016-3665-4F09-9B91-C8CD60C6608B}"/>
              </a:ext>
            </a:extLst>
          </p:cNvPr>
          <p:cNvSpPr txBox="1"/>
          <p:nvPr/>
        </p:nvSpPr>
        <p:spPr>
          <a:xfrm>
            <a:off x="6520254" y="2698754"/>
            <a:ext cx="399208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 smtClean="0">
                <a:solidFill>
                  <a:schemeClr val="tx2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등록된 계좌 중 선택</a:t>
            </a:r>
            <a:endParaRPr lang="en-US" altLang="ko-KR" sz="2000" b="1" dirty="0" smtClean="0">
              <a:solidFill>
                <a:schemeClr val="tx2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342900" indent="-34290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ja-JP" sz="2000" b="1" dirty="0">
              <a:solidFill>
                <a:schemeClr val="tx2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342900" indent="-34290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 smtClean="0">
                <a:solidFill>
                  <a:schemeClr val="tx2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해당 계좌를 통한 </a:t>
            </a:r>
            <a:r>
              <a:rPr lang="ko-KR" altLang="en-US" sz="2000" b="1" dirty="0" err="1" smtClean="0">
                <a:solidFill>
                  <a:schemeClr val="tx2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간편결제</a:t>
            </a:r>
            <a:endParaRPr lang="en-US" altLang="ja-JP" sz="2000" b="1" dirty="0">
              <a:solidFill>
                <a:schemeClr val="tx2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23" name="テキスト ボックス 10">
            <a:extLst>
              <a:ext uri="{FF2B5EF4-FFF2-40B4-BE49-F238E27FC236}">
                <a16:creationId xmlns:a16="http://schemas.microsoft.com/office/drawing/2014/main" id="{E8DAF2BE-EEC1-4C0B-A17E-2C199BDBCE30}"/>
              </a:ext>
            </a:extLst>
          </p:cNvPr>
          <p:cNvSpPr txBox="1"/>
          <p:nvPr/>
        </p:nvSpPr>
        <p:spPr>
          <a:xfrm>
            <a:off x="7474983" y="1574649"/>
            <a:ext cx="2082622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400" b="1" dirty="0" smtClean="0">
                <a:solidFill>
                  <a:schemeClr val="tx2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Verdana" panose="020B0604030504040204" pitchFamily="34" charset="0"/>
              </a:rPr>
              <a:t>계좌 선택</a:t>
            </a:r>
            <a:endParaRPr kumimoji="1" lang="ja-JP" altLang="en-US" sz="3400" b="1" dirty="0">
              <a:solidFill>
                <a:schemeClr val="tx2">
                  <a:lumMod val="50000"/>
                </a:schemeClr>
              </a:solidFill>
              <a:latin typeface="나눔스퀘어 Bold" panose="020B0600000101010101" pitchFamily="50" charset="-127"/>
              <a:ea typeface="DotumChe" panose="020B0609000101010101" pitchFamily="49" charset="-127"/>
              <a:cs typeface="Verdana" panose="020B0604030504040204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8308" y="1708879"/>
            <a:ext cx="2326670" cy="4083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426692"/>
      </p:ext>
    </p:extLst>
  </p:cSld>
  <p:clrMapOvr>
    <a:masterClrMapping/>
  </p:clrMapOvr>
  <p:transition spd="slow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3E8DB930-2CCF-4922-A7B5-412997734C1A}"/>
              </a:ext>
            </a:extLst>
          </p:cNvPr>
          <p:cNvSpPr/>
          <p:nvPr/>
        </p:nvSpPr>
        <p:spPr>
          <a:xfrm rot="886434">
            <a:off x="-329301" y="222358"/>
            <a:ext cx="675930" cy="964437"/>
          </a:xfrm>
          <a:prstGeom prst="rect">
            <a:avLst/>
          </a:prstGeom>
          <a:solidFill>
            <a:srgbClr val="9BDB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8" name="그림 7" descr="사람, 쥐고있는, 전자기기, 손이(가) 표시된 사진&#10;&#10;매우 높은 신뢰도로 생성된 설명">
            <a:extLst>
              <a:ext uri="{FF2B5EF4-FFF2-40B4-BE49-F238E27FC236}">
                <a16:creationId xmlns:a16="http://schemas.microsoft.com/office/drawing/2014/main" id="{83F18E81-5DE4-485A-847A-5F969BDB7F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44858" y="1063225"/>
            <a:ext cx="5689990" cy="636086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7539" y="1697985"/>
            <a:ext cx="2345907" cy="4078561"/>
          </a:xfrm>
          <a:prstGeom prst="rect">
            <a:avLst/>
          </a:prstGeom>
        </p:spPr>
      </p:pic>
      <p:grpSp>
        <p:nvGrpSpPr>
          <p:cNvPr id="11" name="グループ化 8">
            <a:extLst>
              <a:ext uri="{FF2B5EF4-FFF2-40B4-BE49-F238E27FC236}">
                <a16:creationId xmlns:a16="http://schemas.microsoft.com/office/drawing/2014/main" id="{348F2BAD-E196-4B31-9EB6-4C4132ECB08A}"/>
              </a:ext>
            </a:extLst>
          </p:cNvPr>
          <p:cNvGrpSpPr/>
          <p:nvPr/>
        </p:nvGrpSpPr>
        <p:grpSpPr>
          <a:xfrm>
            <a:off x="458425" y="362183"/>
            <a:ext cx="5384204" cy="894853"/>
            <a:chOff x="458425" y="262140"/>
            <a:chExt cx="5384204" cy="894853"/>
          </a:xfrm>
        </p:grpSpPr>
        <p:sp>
          <p:nvSpPr>
            <p:cNvPr id="12" name="テキスト ボックス 3">
              <a:extLst>
                <a:ext uri="{FF2B5EF4-FFF2-40B4-BE49-F238E27FC236}">
                  <a16:creationId xmlns:a16="http://schemas.microsoft.com/office/drawing/2014/main" id="{824A16E3-37A2-4F4B-9FCA-B520D9C7BCC2}"/>
                </a:ext>
              </a:extLst>
            </p:cNvPr>
            <p:cNvSpPr txBox="1"/>
            <p:nvPr/>
          </p:nvSpPr>
          <p:spPr>
            <a:xfrm>
              <a:off x="458425" y="262140"/>
              <a:ext cx="365997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b="1" dirty="0">
                  <a:solidFill>
                    <a:schemeClr val="tx2">
                      <a:lumMod val="50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Verdana" panose="020B0604030504040204" pitchFamily="34" charset="0"/>
                </a:rPr>
                <a:t>애플리케이션 소개</a:t>
              </a:r>
              <a:endParaRPr kumimoji="1" lang="ja-JP" altLang="en-US" sz="3600" b="1" dirty="0">
                <a:solidFill>
                  <a:schemeClr val="tx2">
                    <a:lumMod val="50000"/>
                  </a:schemeClr>
                </a:solidFill>
                <a:latin typeface="나눔스퀘어 Bold" panose="020B0600000101010101" pitchFamily="50" charset="-127"/>
                <a:ea typeface="DotumChe" panose="020B0609000101010101" pitchFamily="49" charset="-127"/>
                <a:cs typeface="Verdana" panose="020B0604030504040204" pitchFamily="34" charset="0"/>
              </a:endParaRPr>
            </a:p>
          </p:txBody>
        </p:sp>
        <p:sp>
          <p:nvSpPr>
            <p:cNvPr id="14" name="テキスト ボックス 4">
              <a:extLst>
                <a:ext uri="{FF2B5EF4-FFF2-40B4-BE49-F238E27FC236}">
                  <a16:creationId xmlns:a16="http://schemas.microsoft.com/office/drawing/2014/main" id="{D623516D-EEA4-4EB2-A30B-B9977A76219D}"/>
                </a:ext>
              </a:extLst>
            </p:cNvPr>
            <p:cNvSpPr txBox="1"/>
            <p:nvPr/>
          </p:nvSpPr>
          <p:spPr>
            <a:xfrm>
              <a:off x="458425" y="879994"/>
              <a:ext cx="538420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endParaRPr kumimoji="1" lang="ja-JP" altLang="en-US" sz="1200" dirty="0">
                <a:solidFill>
                  <a:schemeClr val="tx2">
                    <a:lumMod val="50000"/>
                  </a:schemeClr>
                </a:solidFill>
                <a:latin typeface="나눔스퀘어 Bold" panose="020B0600000101010101" pitchFamily="50" charset="-127"/>
                <a:ea typeface="DotumChe" panose="020B0609000101010101" pitchFamily="49" charset="-127"/>
                <a:cs typeface="Verdana" panose="020B0604030504040204" pitchFamily="34" charset="0"/>
              </a:endParaRPr>
            </a:p>
          </p:txBody>
        </p:sp>
      </p:grpSp>
      <p:sp>
        <p:nvSpPr>
          <p:cNvPr id="15" name="正方形/長方形 12">
            <a:extLst>
              <a:ext uri="{FF2B5EF4-FFF2-40B4-BE49-F238E27FC236}">
                <a16:creationId xmlns:a16="http://schemas.microsoft.com/office/drawing/2014/main" id="{64FE0819-DF56-4276-A6B4-D04C4C68EC73}"/>
              </a:ext>
            </a:extLst>
          </p:cNvPr>
          <p:cNvSpPr/>
          <p:nvPr/>
        </p:nvSpPr>
        <p:spPr>
          <a:xfrm>
            <a:off x="6096000" y="1066097"/>
            <a:ext cx="4725806" cy="472580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6" name="テキスト ボックス 14">
            <a:extLst>
              <a:ext uri="{FF2B5EF4-FFF2-40B4-BE49-F238E27FC236}">
                <a16:creationId xmlns:a16="http://schemas.microsoft.com/office/drawing/2014/main" id="{7DCA0C14-6F1B-47B3-B284-0B82F748BBC5}"/>
              </a:ext>
            </a:extLst>
          </p:cNvPr>
          <p:cNvSpPr txBox="1"/>
          <p:nvPr/>
        </p:nvSpPr>
        <p:spPr>
          <a:xfrm>
            <a:off x="6882652" y="2811597"/>
            <a:ext cx="3166790" cy="28641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kumimoji="1" lang="ko-KR" altLang="en-US" sz="2000" b="1" dirty="0">
                <a:solidFill>
                  <a:schemeClr val="tx2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결제 영수증 내용 첨부</a:t>
            </a:r>
            <a:endParaRPr kumimoji="1" lang="en-US" altLang="ko-KR" sz="2000" b="1" dirty="0">
              <a:solidFill>
                <a:schemeClr val="tx2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171450" indent="-17145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ja-JP" sz="2000" b="1" dirty="0">
              <a:solidFill>
                <a:schemeClr val="tx2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171450" indent="-17145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kumimoji="1" lang="ko-KR" altLang="en-US" sz="2000" b="1" dirty="0">
                <a:solidFill>
                  <a:schemeClr val="tx2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약국에서 활용 가능한 전자 처방전 </a:t>
            </a:r>
            <a:r>
              <a:rPr lang="en-US" altLang="ko-KR" sz="2000" b="1" dirty="0">
                <a:solidFill>
                  <a:schemeClr val="tx2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QR</a:t>
            </a:r>
            <a:r>
              <a:rPr lang="ko-KR" altLang="en-US" sz="2000" b="1" dirty="0">
                <a:solidFill>
                  <a:schemeClr val="tx2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코드 제공</a:t>
            </a:r>
            <a:endParaRPr kumimoji="1" lang="en-US" altLang="ko-KR" sz="2000" b="1" dirty="0">
              <a:solidFill>
                <a:schemeClr val="tx2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algn="just">
              <a:lnSpc>
                <a:spcPct val="130000"/>
              </a:lnSpc>
            </a:pPr>
            <a:endParaRPr kumimoji="1" lang="en-US" altLang="ko-KR" sz="2000" b="1" dirty="0">
              <a:solidFill>
                <a:schemeClr val="tx2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algn="just">
              <a:lnSpc>
                <a:spcPct val="130000"/>
              </a:lnSpc>
            </a:pPr>
            <a:endParaRPr kumimoji="1" lang="en-US" altLang="ko-KR" sz="2000" b="1" dirty="0">
              <a:solidFill>
                <a:schemeClr val="tx2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algn="just">
              <a:lnSpc>
                <a:spcPct val="130000"/>
              </a:lnSpc>
            </a:pPr>
            <a:endParaRPr lang="en-US" altLang="ja-JP" sz="2000" b="1" dirty="0">
              <a:solidFill>
                <a:schemeClr val="tx2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7" name="テキスト ボックス 10">
            <a:extLst>
              <a:ext uri="{FF2B5EF4-FFF2-40B4-BE49-F238E27FC236}">
                <a16:creationId xmlns:a16="http://schemas.microsoft.com/office/drawing/2014/main" id="{F56423CD-F46C-4D44-AFD4-0C1A016E6C39}"/>
              </a:ext>
            </a:extLst>
          </p:cNvPr>
          <p:cNvSpPr txBox="1"/>
          <p:nvPr/>
        </p:nvSpPr>
        <p:spPr>
          <a:xfrm>
            <a:off x="7375596" y="1574649"/>
            <a:ext cx="2281394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400" b="1" dirty="0">
                <a:solidFill>
                  <a:schemeClr val="tx2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Verdana" panose="020B0604030504040204" pitchFamily="34" charset="0"/>
              </a:rPr>
              <a:t>전자 처방전</a:t>
            </a:r>
            <a:endParaRPr kumimoji="1" lang="ja-JP" altLang="en-US" sz="3400" b="1" dirty="0">
              <a:solidFill>
                <a:schemeClr val="tx2">
                  <a:lumMod val="50000"/>
                </a:schemeClr>
              </a:solidFill>
              <a:latin typeface="나눔스퀘어 Bold" panose="020B0600000101010101" pitchFamily="50" charset="-127"/>
              <a:ea typeface="DotumChe" panose="020B0609000101010101" pitchFamily="49" charset="-127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9695994"/>
      </p:ext>
    </p:extLst>
  </p:cSld>
  <p:clrMapOvr>
    <a:masterClrMapping/>
  </p:clrMapOvr>
  <p:transition spd="slow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3F08E020-8E42-4204-8773-8AF9382455A8}"/>
              </a:ext>
            </a:extLst>
          </p:cNvPr>
          <p:cNvSpPr/>
          <p:nvPr/>
        </p:nvSpPr>
        <p:spPr>
          <a:xfrm>
            <a:off x="0" y="1919797"/>
            <a:ext cx="12192000" cy="3018406"/>
          </a:xfrm>
          <a:prstGeom prst="rect">
            <a:avLst/>
          </a:prstGeom>
          <a:solidFill>
            <a:srgbClr val="2C9ECC"/>
          </a:solidFill>
          <a:ln>
            <a:solidFill>
              <a:srgbClr val="2C9E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59B54C3A-5C81-425A-8710-2EFC841903C6}"/>
              </a:ext>
            </a:extLst>
          </p:cNvPr>
          <p:cNvSpPr txBox="1"/>
          <p:nvPr/>
        </p:nvSpPr>
        <p:spPr>
          <a:xfrm>
            <a:off x="4506464" y="3302207"/>
            <a:ext cx="317907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Verdana" panose="020B0604030504040204" pitchFamily="34" charset="0"/>
              </a:rPr>
              <a:t>기대 효과</a:t>
            </a:r>
            <a:endParaRPr kumimoji="1" lang="ja-JP" altLang="en-US" sz="6000" b="1" dirty="0">
              <a:solidFill>
                <a:schemeClr val="bg1"/>
              </a:solidFill>
              <a:latin typeface="나눔스퀘어 Bold" panose="020B0600000101010101" pitchFamily="50" charset="-127"/>
              <a:ea typeface="나눔바른펜" panose="020B0503000000000000" pitchFamily="50" charset="-127"/>
              <a:cs typeface="Verdana" panose="020B0604030504040204" pitchFamily="34" charset="0"/>
            </a:endParaRPr>
          </a:p>
        </p:txBody>
      </p:sp>
      <p:sp>
        <p:nvSpPr>
          <p:cNvPr id="6" name="テキスト ボックス 3">
            <a:extLst>
              <a:ext uri="{FF2B5EF4-FFF2-40B4-BE49-F238E27FC236}">
                <a16:creationId xmlns:a16="http://schemas.microsoft.com/office/drawing/2014/main" id="{3C534145-80FE-408D-91BE-3D8AE72B8314}"/>
              </a:ext>
            </a:extLst>
          </p:cNvPr>
          <p:cNvSpPr txBox="1"/>
          <p:nvPr/>
        </p:nvSpPr>
        <p:spPr>
          <a:xfrm>
            <a:off x="4643730" y="2490911"/>
            <a:ext cx="29045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6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바른펜" panose="020B0503000000000000" pitchFamily="50" charset="-127"/>
                <a:cs typeface="Verdana" panose="020B0604030504040204" pitchFamily="34" charset="0"/>
              </a:rPr>
              <a:t>PART 3</a:t>
            </a:r>
            <a:endParaRPr kumimoji="1" lang="ja-JP" altLang="en-US" sz="3600" b="1" dirty="0">
              <a:solidFill>
                <a:schemeClr val="bg1"/>
              </a:solidFill>
              <a:latin typeface="나눔스퀘어 Bold" panose="020B0600000101010101" pitchFamily="50" charset="-127"/>
              <a:ea typeface="나눔바른펜" panose="020B0503000000000000" pitchFamily="50" charset="-127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1224252"/>
      </p:ext>
    </p:extLst>
  </p:cSld>
  <p:clrMapOvr>
    <a:masterClrMapping/>
  </p:clrMapOvr>
  <p:transition spd="slow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3E8DB930-2CCF-4922-A7B5-412997734C1A}"/>
              </a:ext>
            </a:extLst>
          </p:cNvPr>
          <p:cNvSpPr/>
          <p:nvPr/>
        </p:nvSpPr>
        <p:spPr>
          <a:xfrm rot="886434">
            <a:off x="-329301" y="222358"/>
            <a:ext cx="675930" cy="964437"/>
          </a:xfrm>
          <a:prstGeom prst="rect">
            <a:avLst/>
          </a:prstGeom>
          <a:solidFill>
            <a:srgbClr val="9BDB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9" name="グループ化 8">
            <a:extLst>
              <a:ext uri="{FF2B5EF4-FFF2-40B4-BE49-F238E27FC236}">
                <a16:creationId xmlns:a16="http://schemas.microsoft.com/office/drawing/2014/main" id="{E6E6DB52-8867-44DF-BE75-A8458CBD96E1}"/>
              </a:ext>
            </a:extLst>
          </p:cNvPr>
          <p:cNvGrpSpPr/>
          <p:nvPr/>
        </p:nvGrpSpPr>
        <p:grpSpPr>
          <a:xfrm>
            <a:off x="624280" y="363380"/>
            <a:ext cx="5384204" cy="894853"/>
            <a:chOff x="458425" y="262140"/>
            <a:chExt cx="5384204" cy="894853"/>
          </a:xfrm>
        </p:grpSpPr>
        <p:sp>
          <p:nvSpPr>
            <p:cNvPr id="4" name="テキスト ボックス 3">
              <a:extLst>
                <a:ext uri="{FF2B5EF4-FFF2-40B4-BE49-F238E27FC236}">
                  <a16:creationId xmlns:a16="http://schemas.microsoft.com/office/drawing/2014/main" id="{968A035A-95F4-4B3C-B8B0-1F557F7D99D9}"/>
                </a:ext>
              </a:extLst>
            </p:cNvPr>
            <p:cNvSpPr txBox="1"/>
            <p:nvPr/>
          </p:nvSpPr>
          <p:spPr>
            <a:xfrm>
              <a:off x="458425" y="262140"/>
              <a:ext cx="186461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b="1" dirty="0">
                  <a:solidFill>
                    <a:schemeClr val="tx2">
                      <a:lumMod val="50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Verdana" panose="020B0604030504040204" pitchFamily="34" charset="0"/>
                </a:rPr>
                <a:t>기대효과</a:t>
              </a:r>
              <a:endParaRPr kumimoji="1" lang="ja-JP" altLang="en-US" sz="3600" b="1" dirty="0">
                <a:solidFill>
                  <a:schemeClr val="tx2">
                    <a:lumMod val="50000"/>
                  </a:schemeClr>
                </a:solidFill>
                <a:latin typeface="나눔스퀘어 Bold" panose="020B0600000101010101" pitchFamily="50" charset="-127"/>
                <a:ea typeface="DotumChe" panose="020B0609000101010101" pitchFamily="49" charset="-127"/>
                <a:cs typeface="Verdana" panose="020B0604030504040204" pitchFamily="34" charset="0"/>
              </a:endParaRPr>
            </a:p>
          </p:txBody>
        </p:sp>
        <p:sp>
          <p:nvSpPr>
            <p:cNvPr id="5" name="テキスト ボックス 4">
              <a:extLst>
                <a:ext uri="{FF2B5EF4-FFF2-40B4-BE49-F238E27FC236}">
                  <a16:creationId xmlns:a16="http://schemas.microsoft.com/office/drawing/2014/main" id="{1479B466-91B8-4DE6-A67D-B2A8AA55997B}"/>
                </a:ext>
              </a:extLst>
            </p:cNvPr>
            <p:cNvSpPr txBox="1"/>
            <p:nvPr/>
          </p:nvSpPr>
          <p:spPr>
            <a:xfrm>
              <a:off x="458425" y="879994"/>
              <a:ext cx="538420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endParaRPr kumimoji="1" lang="ja-JP" altLang="en-US" sz="1200" dirty="0">
                <a:solidFill>
                  <a:schemeClr val="tx2">
                    <a:lumMod val="50000"/>
                  </a:schemeClr>
                </a:solidFill>
                <a:latin typeface="나눔스퀘어 Bold" panose="020B0600000101010101" pitchFamily="50" charset="-127"/>
                <a:ea typeface="DotumChe" panose="020B0609000101010101" pitchFamily="49" charset="-127"/>
                <a:cs typeface="Verdana" panose="020B0604030504040204" pitchFamily="34" charset="0"/>
              </a:endParaRPr>
            </a:p>
          </p:txBody>
        </p:sp>
      </p:grp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F2F3AEAA-CCC8-4653-9153-8BC445CC01BC}"/>
              </a:ext>
            </a:extLst>
          </p:cNvPr>
          <p:cNvSpPr txBox="1"/>
          <p:nvPr/>
        </p:nvSpPr>
        <p:spPr>
          <a:xfrm>
            <a:off x="6342390" y="1795420"/>
            <a:ext cx="25138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600" b="1" dirty="0">
                <a:solidFill>
                  <a:schemeClr val="tx2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Verdana" panose="020B0604030504040204" pitchFamily="34" charset="0"/>
              </a:rPr>
              <a:t>1. </a:t>
            </a:r>
            <a:r>
              <a:rPr lang="ko-KR" altLang="en-US" sz="3600" b="1" dirty="0">
                <a:solidFill>
                  <a:schemeClr val="tx2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Verdana" panose="020B0604030504040204" pitchFamily="34" charset="0"/>
              </a:rPr>
              <a:t>환자 입장</a:t>
            </a:r>
            <a:endParaRPr kumimoji="1" lang="ja-JP" altLang="en-US" sz="3600" b="1" dirty="0">
              <a:solidFill>
                <a:schemeClr val="tx2">
                  <a:lumMod val="50000"/>
                </a:schemeClr>
              </a:solidFill>
              <a:latin typeface="나눔스퀘어 Bold" panose="020B0600000101010101" pitchFamily="50" charset="-127"/>
              <a:ea typeface="DotumChe" panose="020B0609000101010101" pitchFamily="49" charset="-127"/>
              <a:cs typeface="Verdana" panose="020B0604030504040204" pitchFamily="34" charset="0"/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EADABB9D-14A8-4645-89B4-1B3C49181F02}"/>
              </a:ext>
            </a:extLst>
          </p:cNvPr>
          <p:cNvSpPr txBox="1"/>
          <p:nvPr/>
        </p:nvSpPr>
        <p:spPr>
          <a:xfrm>
            <a:off x="6342390" y="2775356"/>
            <a:ext cx="4285853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AutoNum type="arabicParenR"/>
            </a:pPr>
            <a:r>
              <a:rPr lang="ko-KR" altLang="en-US" dirty="0">
                <a:solidFill>
                  <a:schemeClr val="tx2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Verdana" panose="020B0604030504040204" pitchFamily="34" charset="0"/>
              </a:rPr>
              <a:t>병원정보 확인 및 간편한 예약 가능</a:t>
            </a:r>
            <a:endParaRPr lang="en-US" altLang="ko-KR" dirty="0">
              <a:solidFill>
                <a:schemeClr val="tx2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Verdana" panose="020B0604030504040204" pitchFamily="34" charset="0"/>
            </a:endParaRPr>
          </a:p>
          <a:p>
            <a:pPr marL="342900" indent="-342900" algn="just">
              <a:buAutoNum type="arabicParenR"/>
            </a:pPr>
            <a:endParaRPr kumimoji="1" lang="en-US" altLang="ja-JP" dirty="0">
              <a:solidFill>
                <a:schemeClr val="tx2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Verdana" panose="020B0604030504040204" pitchFamily="34" charset="0"/>
            </a:endParaRPr>
          </a:p>
          <a:p>
            <a:pPr marL="342900" indent="-342900" algn="just">
              <a:buAutoNum type="arabicParenR"/>
            </a:pPr>
            <a:endParaRPr kumimoji="1" lang="en-US" altLang="ja-JP" dirty="0">
              <a:solidFill>
                <a:schemeClr val="tx2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Verdana" panose="020B0604030504040204" pitchFamily="34" charset="0"/>
            </a:endParaRPr>
          </a:p>
          <a:p>
            <a:pPr marL="342900" indent="-342900" algn="just">
              <a:buAutoNum type="arabicParenR"/>
            </a:pPr>
            <a:r>
              <a:rPr lang="ko-KR" altLang="en-US" dirty="0">
                <a:solidFill>
                  <a:schemeClr val="tx2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Verdana" panose="020B0604030504040204" pitchFamily="34" charset="0"/>
              </a:rPr>
              <a:t>병원 내 대기시간 감소</a:t>
            </a:r>
            <a:endParaRPr lang="en-US" altLang="ja-JP" dirty="0">
              <a:solidFill>
                <a:schemeClr val="tx2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Verdana" panose="020B0604030504040204" pitchFamily="34" charset="0"/>
            </a:endParaRPr>
          </a:p>
          <a:p>
            <a:pPr marL="342900" indent="-342900" algn="just">
              <a:buAutoNum type="arabicParenR"/>
            </a:pPr>
            <a:endParaRPr kumimoji="1" lang="en-US" altLang="ja-JP" dirty="0">
              <a:solidFill>
                <a:schemeClr val="tx2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Verdana" panose="020B0604030504040204" pitchFamily="34" charset="0"/>
            </a:endParaRPr>
          </a:p>
          <a:p>
            <a:pPr marL="342900" indent="-342900" algn="just">
              <a:buAutoNum type="arabicParenR"/>
            </a:pPr>
            <a:endParaRPr kumimoji="1" lang="en-US" altLang="ja-JP" dirty="0">
              <a:solidFill>
                <a:schemeClr val="tx2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Verdana" panose="020B0604030504040204" pitchFamily="34" charset="0"/>
            </a:endParaRPr>
          </a:p>
          <a:p>
            <a:pPr marL="342900" indent="-342900" algn="just">
              <a:buAutoNum type="arabicParenR"/>
            </a:pPr>
            <a:r>
              <a:rPr lang="ko-KR" altLang="en-US" dirty="0">
                <a:solidFill>
                  <a:schemeClr val="tx2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Verdana" panose="020B0604030504040204" pitchFamily="34" charset="0"/>
              </a:rPr>
              <a:t>모바일 간편결제를 통한 편의성</a:t>
            </a:r>
            <a:endParaRPr lang="en-US" altLang="ko-KR" dirty="0">
              <a:solidFill>
                <a:schemeClr val="tx2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Verdana" panose="020B0604030504040204" pitchFamily="34" charset="0"/>
            </a:endParaRPr>
          </a:p>
          <a:p>
            <a:pPr marL="342900" indent="-342900" algn="just">
              <a:buAutoNum type="arabicParenR"/>
            </a:pPr>
            <a:endParaRPr lang="en-US" altLang="ja-JP" dirty="0">
              <a:solidFill>
                <a:schemeClr val="tx2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Verdana" panose="020B0604030504040204" pitchFamily="34" charset="0"/>
            </a:endParaRPr>
          </a:p>
          <a:p>
            <a:pPr marL="342900" indent="-342900" algn="just">
              <a:buAutoNum type="arabicParenR"/>
            </a:pPr>
            <a:endParaRPr lang="en-US" altLang="ja-JP" dirty="0">
              <a:solidFill>
                <a:schemeClr val="tx2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Verdana" panose="020B0604030504040204" pitchFamily="34" charset="0"/>
            </a:endParaRPr>
          </a:p>
          <a:p>
            <a:pPr marL="342900" indent="-342900" algn="just">
              <a:buAutoNum type="arabicParenR"/>
            </a:pPr>
            <a:r>
              <a:rPr lang="ko-KR" altLang="en-US" dirty="0">
                <a:solidFill>
                  <a:schemeClr val="tx2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Verdana" panose="020B0604030504040204" pitchFamily="34" charset="0"/>
              </a:rPr>
              <a:t>처방전 관리 용이</a:t>
            </a:r>
            <a:endParaRPr lang="en-US" altLang="ja-JP" dirty="0">
              <a:solidFill>
                <a:schemeClr val="tx2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Verdana" panose="020B0604030504040204" pitchFamily="34" charset="0"/>
            </a:endParaRPr>
          </a:p>
          <a:p>
            <a:pPr marL="342900" indent="-342900" algn="just">
              <a:buAutoNum type="arabicParenR"/>
            </a:pPr>
            <a:endParaRPr kumimoji="1" lang="en-US" altLang="ja-JP" sz="1400" dirty="0">
              <a:solidFill>
                <a:schemeClr val="tx2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Verdana" panose="020B0604030504040204" pitchFamily="34" charset="0"/>
            </a:endParaRPr>
          </a:p>
        </p:txBody>
      </p:sp>
      <p:cxnSp>
        <p:nvCxnSpPr>
          <p:cNvPr id="19" name="直線コネクタ 18">
            <a:extLst>
              <a:ext uri="{FF2B5EF4-FFF2-40B4-BE49-F238E27FC236}">
                <a16:creationId xmlns:a16="http://schemas.microsoft.com/office/drawing/2014/main" id="{0BE20995-190D-4F98-BA61-B7CC8CF72DB9}"/>
              </a:ext>
            </a:extLst>
          </p:cNvPr>
          <p:cNvCxnSpPr/>
          <p:nvPr/>
        </p:nvCxnSpPr>
        <p:spPr>
          <a:xfrm>
            <a:off x="6435155" y="1616765"/>
            <a:ext cx="4193088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https://img.appstory.co.kr/@files/monthly.appstory.co.kr/content/201810/68ad53428b7ddbb1206fe6d90d98726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162" y="1616764"/>
            <a:ext cx="5062440" cy="4049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8890530"/>
      </p:ext>
    </p:extLst>
  </p:cSld>
  <p:clrMapOvr>
    <a:masterClrMapping/>
  </p:clrMapOvr>
  <p:transition spd="slow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3E8DB930-2CCF-4922-A7B5-412997734C1A}"/>
              </a:ext>
            </a:extLst>
          </p:cNvPr>
          <p:cNvSpPr/>
          <p:nvPr/>
        </p:nvSpPr>
        <p:spPr>
          <a:xfrm rot="886434">
            <a:off x="-329301" y="222358"/>
            <a:ext cx="675930" cy="964437"/>
          </a:xfrm>
          <a:prstGeom prst="rect">
            <a:avLst/>
          </a:prstGeom>
          <a:solidFill>
            <a:srgbClr val="9BDB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F2F3AEAA-CCC8-4653-9153-8BC445CC01BC}"/>
              </a:ext>
            </a:extLst>
          </p:cNvPr>
          <p:cNvSpPr txBox="1"/>
          <p:nvPr/>
        </p:nvSpPr>
        <p:spPr>
          <a:xfrm>
            <a:off x="6342390" y="1795420"/>
            <a:ext cx="25138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600" b="1" dirty="0">
                <a:solidFill>
                  <a:schemeClr val="tx2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Verdana" panose="020B0604030504040204" pitchFamily="34" charset="0"/>
              </a:rPr>
              <a:t>2</a:t>
            </a:r>
            <a:r>
              <a:rPr kumimoji="1" lang="en-US" altLang="ja-JP" sz="3600" b="1" dirty="0">
                <a:solidFill>
                  <a:schemeClr val="tx2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Verdana" panose="020B0604030504040204" pitchFamily="34" charset="0"/>
              </a:rPr>
              <a:t>. </a:t>
            </a:r>
            <a:r>
              <a:rPr kumimoji="1" lang="ko-KR" altLang="en-US" sz="3600" b="1" dirty="0">
                <a:solidFill>
                  <a:schemeClr val="tx2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Verdana" panose="020B0604030504040204" pitchFamily="34" charset="0"/>
              </a:rPr>
              <a:t>병원 입장</a:t>
            </a:r>
            <a:endParaRPr kumimoji="1" lang="ja-JP" altLang="en-US" sz="3600" b="1" dirty="0">
              <a:solidFill>
                <a:schemeClr val="tx2">
                  <a:lumMod val="50000"/>
                </a:schemeClr>
              </a:solidFill>
              <a:latin typeface="나눔스퀘어 Bold" panose="020B0600000101010101" pitchFamily="50" charset="-127"/>
              <a:ea typeface="DotumChe" panose="020B0609000101010101" pitchFamily="49" charset="-127"/>
              <a:cs typeface="Verdana" panose="020B0604030504040204" pitchFamily="34" charset="0"/>
            </a:endParaRPr>
          </a:p>
        </p:txBody>
      </p:sp>
      <p:cxnSp>
        <p:nvCxnSpPr>
          <p:cNvPr id="19" name="直線コネクタ 18">
            <a:extLst>
              <a:ext uri="{FF2B5EF4-FFF2-40B4-BE49-F238E27FC236}">
                <a16:creationId xmlns:a16="http://schemas.microsoft.com/office/drawing/2014/main" id="{0BE20995-190D-4F98-BA61-B7CC8CF72DB9}"/>
              </a:ext>
            </a:extLst>
          </p:cNvPr>
          <p:cNvCxnSpPr/>
          <p:nvPr/>
        </p:nvCxnSpPr>
        <p:spPr>
          <a:xfrm>
            <a:off x="6435155" y="1616765"/>
            <a:ext cx="4193088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テキスト ボックス 11">
            <a:extLst>
              <a:ext uri="{FF2B5EF4-FFF2-40B4-BE49-F238E27FC236}">
                <a16:creationId xmlns:a16="http://schemas.microsoft.com/office/drawing/2014/main" id="{EADABB9D-14A8-4645-89B4-1B3C49181F02}"/>
              </a:ext>
            </a:extLst>
          </p:cNvPr>
          <p:cNvSpPr txBox="1"/>
          <p:nvPr/>
        </p:nvSpPr>
        <p:spPr>
          <a:xfrm>
            <a:off x="6342390" y="2775356"/>
            <a:ext cx="449563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AutoNum type="arabicParenR"/>
            </a:pPr>
            <a:r>
              <a:rPr lang="ko-KR" altLang="en-US" dirty="0">
                <a:solidFill>
                  <a:schemeClr val="tx2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Verdana" panose="020B0604030504040204" pitchFamily="34" charset="0"/>
              </a:rPr>
              <a:t>병원 홍보 및 용이한 예약손님 확보</a:t>
            </a:r>
            <a:endParaRPr lang="en-US" altLang="ko-KR" dirty="0">
              <a:solidFill>
                <a:schemeClr val="tx2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Verdana" panose="020B0604030504040204" pitchFamily="34" charset="0"/>
            </a:endParaRPr>
          </a:p>
          <a:p>
            <a:pPr marL="342900" indent="-342900" algn="just">
              <a:buAutoNum type="arabicParenR"/>
            </a:pPr>
            <a:endParaRPr kumimoji="1" lang="en-US" altLang="ja-JP" dirty="0">
              <a:solidFill>
                <a:schemeClr val="tx2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Verdana" panose="020B0604030504040204" pitchFamily="34" charset="0"/>
            </a:endParaRPr>
          </a:p>
          <a:p>
            <a:pPr marL="342900" indent="-342900" algn="just">
              <a:buAutoNum type="arabicParenR"/>
            </a:pPr>
            <a:endParaRPr kumimoji="1" lang="en-US" altLang="ja-JP" dirty="0">
              <a:solidFill>
                <a:schemeClr val="tx2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Verdana" panose="020B0604030504040204" pitchFamily="34" charset="0"/>
            </a:endParaRPr>
          </a:p>
          <a:p>
            <a:pPr marL="342900" indent="-342900" algn="just">
              <a:buAutoNum type="arabicParenR"/>
            </a:pPr>
            <a:r>
              <a:rPr lang="ko-KR" altLang="en-US" dirty="0">
                <a:solidFill>
                  <a:schemeClr val="tx2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Verdana" panose="020B0604030504040204" pitchFamily="34" charset="0"/>
              </a:rPr>
              <a:t>환자응대업무 인력 절감</a:t>
            </a:r>
            <a:r>
              <a:rPr lang="en-US" altLang="ko-KR" dirty="0">
                <a:solidFill>
                  <a:schemeClr val="tx2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Verdana" panose="020B0604030504040204" pitchFamily="34" charset="0"/>
              </a:rPr>
              <a:t>, </a:t>
            </a:r>
            <a:r>
              <a:rPr lang="ko-KR" altLang="en-US" dirty="0">
                <a:solidFill>
                  <a:schemeClr val="tx2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Verdana" panose="020B0604030504040204" pitchFamily="34" charset="0"/>
              </a:rPr>
              <a:t>업무 정확성 향상</a:t>
            </a:r>
            <a:endParaRPr lang="en-US" altLang="ja-JP" dirty="0">
              <a:solidFill>
                <a:schemeClr val="tx2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Verdana" panose="020B0604030504040204" pitchFamily="34" charset="0"/>
            </a:endParaRPr>
          </a:p>
          <a:p>
            <a:pPr marL="342900" indent="-342900" algn="just">
              <a:buAutoNum type="arabicParenR"/>
            </a:pPr>
            <a:endParaRPr kumimoji="1" lang="en-US" altLang="ja-JP" dirty="0">
              <a:solidFill>
                <a:schemeClr val="tx2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Verdana" panose="020B0604030504040204" pitchFamily="34" charset="0"/>
            </a:endParaRPr>
          </a:p>
          <a:p>
            <a:pPr marL="342900" indent="-342900" algn="just">
              <a:buAutoNum type="arabicParenR"/>
            </a:pPr>
            <a:endParaRPr kumimoji="1" lang="en-US" altLang="ja-JP" dirty="0">
              <a:solidFill>
                <a:schemeClr val="tx2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Verdana" panose="020B0604030504040204" pitchFamily="34" charset="0"/>
            </a:endParaRPr>
          </a:p>
          <a:p>
            <a:pPr marL="342900" indent="-342900" algn="just">
              <a:buAutoNum type="arabicParenR"/>
            </a:pPr>
            <a:r>
              <a:rPr lang="ko-KR" altLang="en-US" dirty="0">
                <a:solidFill>
                  <a:schemeClr val="tx2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Verdana" panose="020B0604030504040204" pitchFamily="34" charset="0"/>
              </a:rPr>
              <a:t>용이한 예약환자 일정관리</a:t>
            </a:r>
            <a:endParaRPr lang="en-US" altLang="ja-JP" dirty="0">
              <a:solidFill>
                <a:schemeClr val="tx2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Verdana" panose="020B0604030504040204" pitchFamily="34" charset="0"/>
            </a:endParaRPr>
          </a:p>
          <a:p>
            <a:pPr marL="342900" indent="-342900" algn="just">
              <a:buAutoNum type="arabicParenR"/>
            </a:pPr>
            <a:endParaRPr kumimoji="1" lang="en-US" altLang="ja-JP" sz="1400" dirty="0">
              <a:solidFill>
                <a:schemeClr val="tx2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Verdana" panose="020B0604030504040204" pitchFamily="34" charset="0"/>
            </a:endParaRPr>
          </a:p>
        </p:txBody>
      </p:sp>
      <p:pic>
        <p:nvPicPr>
          <p:cNvPr id="2052" name="Picture 4" descr="https://www.inews365.com/data/photos/20171041/art_1507535050605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324" y="1616765"/>
            <a:ext cx="4495637" cy="3959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グループ化 8">
            <a:extLst>
              <a:ext uri="{FF2B5EF4-FFF2-40B4-BE49-F238E27FC236}">
                <a16:creationId xmlns:a16="http://schemas.microsoft.com/office/drawing/2014/main" id="{8D8E9C8C-52BE-405F-8FFC-BE2583D46487}"/>
              </a:ext>
            </a:extLst>
          </p:cNvPr>
          <p:cNvGrpSpPr/>
          <p:nvPr/>
        </p:nvGrpSpPr>
        <p:grpSpPr>
          <a:xfrm>
            <a:off x="624280" y="363380"/>
            <a:ext cx="5384204" cy="894853"/>
            <a:chOff x="458425" y="262140"/>
            <a:chExt cx="5384204" cy="894853"/>
          </a:xfrm>
        </p:grpSpPr>
        <p:sp>
          <p:nvSpPr>
            <p:cNvPr id="13" name="テキスト ボックス 3">
              <a:extLst>
                <a:ext uri="{FF2B5EF4-FFF2-40B4-BE49-F238E27FC236}">
                  <a16:creationId xmlns:a16="http://schemas.microsoft.com/office/drawing/2014/main" id="{464BBF9B-6990-4493-9FFD-90AF47F048AB}"/>
                </a:ext>
              </a:extLst>
            </p:cNvPr>
            <p:cNvSpPr txBox="1"/>
            <p:nvPr/>
          </p:nvSpPr>
          <p:spPr>
            <a:xfrm>
              <a:off x="458425" y="262140"/>
              <a:ext cx="186461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b="1" dirty="0">
                  <a:solidFill>
                    <a:schemeClr val="tx2">
                      <a:lumMod val="50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Verdana" panose="020B0604030504040204" pitchFamily="34" charset="0"/>
                </a:rPr>
                <a:t>기대효과</a:t>
              </a:r>
              <a:endParaRPr kumimoji="1" lang="ja-JP" altLang="en-US" sz="3600" b="1" dirty="0">
                <a:solidFill>
                  <a:schemeClr val="tx2">
                    <a:lumMod val="50000"/>
                  </a:schemeClr>
                </a:solidFill>
                <a:latin typeface="나눔스퀘어 Bold" panose="020B0600000101010101" pitchFamily="50" charset="-127"/>
                <a:ea typeface="DotumChe" panose="020B0609000101010101" pitchFamily="49" charset="-127"/>
                <a:cs typeface="Verdana" panose="020B0604030504040204" pitchFamily="34" charset="0"/>
              </a:endParaRPr>
            </a:p>
          </p:txBody>
        </p:sp>
        <p:sp>
          <p:nvSpPr>
            <p:cNvPr id="14" name="テキスト ボックス 4">
              <a:extLst>
                <a:ext uri="{FF2B5EF4-FFF2-40B4-BE49-F238E27FC236}">
                  <a16:creationId xmlns:a16="http://schemas.microsoft.com/office/drawing/2014/main" id="{73CF98E1-2959-4E18-8440-5ECBB26B5B75}"/>
                </a:ext>
              </a:extLst>
            </p:cNvPr>
            <p:cNvSpPr txBox="1"/>
            <p:nvPr/>
          </p:nvSpPr>
          <p:spPr>
            <a:xfrm>
              <a:off x="458425" y="879994"/>
              <a:ext cx="538420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endParaRPr kumimoji="1" lang="ja-JP" altLang="en-US" sz="1200" dirty="0">
                <a:solidFill>
                  <a:schemeClr val="tx2">
                    <a:lumMod val="50000"/>
                  </a:schemeClr>
                </a:solidFill>
                <a:latin typeface="나눔스퀘어 Bold" panose="020B0600000101010101" pitchFamily="50" charset="-127"/>
                <a:ea typeface="DotumChe" panose="020B0609000101010101" pitchFamily="49" charset="-127"/>
                <a:cs typeface="Verdana" panose="020B060403050404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66858650"/>
      </p:ext>
    </p:extLst>
  </p:cSld>
  <p:clrMapOvr>
    <a:masterClrMapping/>
  </p:clrMapOvr>
  <p:transition spd="slow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3F08E020-8E42-4204-8773-8AF9382455A8}"/>
              </a:ext>
            </a:extLst>
          </p:cNvPr>
          <p:cNvSpPr/>
          <p:nvPr/>
        </p:nvSpPr>
        <p:spPr>
          <a:xfrm>
            <a:off x="0" y="1919797"/>
            <a:ext cx="12192000" cy="3018406"/>
          </a:xfrm>
          <a:prstGeom prst="rect">
            <a:avLst/>
          </a:prstGeom>
          <a:solidFill>
            <a:srgbClr val="2C9ECC"/>
          </a:solidFill>
          <a:ln>
            <a:solidFill>
              <a:srgbClr val="2C9E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59B54C3A-5C81-425A-8710-2EFC841903C6}"/>
              </a:ext>
            </a:extLst>
          </p:cNvPr>
          <p:cNvSpPr txBox="1"/>
          <p:nvPr/>
        </p:nvSpPr>
        <p:spPr>
          <a:xfrm>
            <a:off x="2654997" y="3302207"/>
            <a:ext cx="688201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b="1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Verdana" panose="020B0604030504040204" pitchFamily="34" charset="0"/>
              </a:rPr>
              <a:t>수익모델 및 </a:t>
            </a:r>
            <a:r>
              <a:rPr lang="ko-KR" altLang="en-US" sz="6000" b="1" dirty="0" err="1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Verdana" panose="020B0604030504040204" pitchFamily="34" charset="0"/>
              </a:rPr>
              <a:t>차별점</a:t>
            </a:r>
            <a:endParaRPr kumimoji="1" lang="ja-JP" altLang="en-US" sz="6000" b="1" dirty="0">
              <a:solidFill>
                <a:schemeClr val="bg1"/>
              </a:solidFill>
              <a:latin typeface="나눔스퀘어 Bold" panose="020B0600000101010101" pitchFamily="50" charset="-127"/>
              <a:ea typeface="나눔바른펜" panose="020B0503000000000000" pitchFamily="50" charset="-127"/>
              <a:cs typeface="Verdana" panose="020B0604030504040204" pitchFamily="34" charset="0"/>
            </a:endParaRPr>
          </a:p>
        </p:txBody>
      </p:sp>
      <p:sp>
        <p:nvSpPr>
          <p:cNvPr id="6" name="テキスト ボックス 3">
            <a:extLst>
              <a:ext uri="{FF2B5EF4-FFF2-40B4-BE49-F238E27FC236}">
                <a16:creationId xmlns:a16="http://schemas.microsoft.com/office/drawing/2014/main" id="{3C534145-80FE-408D-91BE-3D8AE72B8314}"/>
              </a:ext>
            </a:extLst>
          </p:cNvPr>
          <p:cNvSpPr txBox="1"/>
          <p:nvPr/>
        </p:nvSpPr>
        <p:spPr>
          <a:xfrm>
            <a:off x="4643730" y="2490911"/>
            <a:ext cx="29045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6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바른펜" panose="020B0503000000000000" pitchFamily="50" charset="-127"/>
                <a:cs typeface="Verdana" panose="020B0604030504040204" pitchFamily="34" charset="0"/>
              </a:rPr>
              <a:t>PART </a:t>
            </a:r>
            <a:r>
              <a:rPr kumimoji="1" lang="en-US" altLang="ja-JP" sz="3600" b="1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바른펜" panose="020B0503000000000000" pitchFamily="50" charset="-127"/>
                <a:cs typeface="Verdana" panose="020B0604030504040204" pitchFamily="34" charset="0"/>
              </a:rPr>
              <a:t>4</a:t>
            </a:r>
            <a:endParaRPr kumimoji="1" lang="ja-JP" altLang="en-US" sz="3600" b="1" dirty="0">
              <a:solidFill>
                <a:schemeClr val="bg1"/>
              </a:solidFill>
              <a:latin typeface="나눔스퀘어 Bold" panose="020B0600000101010101" pitchFamily="50" charset="-127"/>
              <a:ea typeface="나눔바른펜" panose="020B0503000000000000" pitchFamily="50" charset="-127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6652522"/>
      </p:ext>
    </p:extLst>
  </p:cSld>
  <p:clrMapOvr>
    <a:masterClrMapping/>
  </p:clrMapOvr>
  <p:transition spd="slow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2">
            <a:extLst>
              <a:ext uri="{FF2B5EF4-FFF2-40B4-BE49-F238E27FC236}">
                <a16:creationId xmlns:a16="http://schemas.microsoft.com/office/drawing/2014/main" id="{0888E745-F672-4F23-8640-4B6BEE23703C}"/>
              </a:ext>
            </a:extLst>
          </p:cNvPr>
          <p:cNvSpPr/>
          <p:nvPr/>
        </p:nvSpPr>
        <p:spPr>
          <a:xfrm rot="325150">
            <a:off x="2131954" y="1985786"/>
            <a:ext cx="3192905" cy="3221166"/>
          </a:xfrm>
          <a:prstGeom prst="rect">
            <a:avLst/>
          </a:prstGeom>
          <a:solidFill>
            <a:srgbClr val="9BDB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3E8DB930-2CCF-4922-A7B5-412997734C1A}"/>
              </a:ext>
            </a:extLst>
          </p:cNvPr>
          <p:cNvSpPr/>
          <p:nvPr/>
        </p:nvSpPr>
        <p:spPr>
          <a:xfrm rot="886434">
            <a:off x="-329301" y="222358"/>
            <a:ext cx="675930" cy="964437"/>
          </a:xfrm>
          <a:prstGeom prst="rect">
            <a:avLst/>
          </a:prstGeom>
          <a:solidFill>
            <a:srgbClr val="9BDB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grpSp>
        <p:nvGrpSpPr>
          <p:cNvPr id="9" name="グループ化 8">
            <a:extLst>
              <a:ext uri="{FF2B5EF4-FFF2-40B4-BE49-F238E27FC236}">
                <a16:creationId xmlns:a16="http://schemas.microsoft.com/office/drawing/2014/main" id="{E6E6DB52-8867-44DF-BE75-A8458CBD96E1}"/>
              </a:ext>
            </a:extLst>
          </p:cNvPr>
          <p:cNvGrpSpPr/>
          <p:nvPr/>
        </p:nvGrpSpPr>
        <p:grpSpPr>
          <a:xfrm>
            <a:off x="458425" y="462202"/>
            <a:ext cx="5384204" cy="694791"/>
            <a:chOff x="458425" y="462202"/>
            <a:chExt cx="5384204" cy="694791"/>
          </a:xfrm>
        </p:grpSpPr>
        <p:sp>
          <p:nvSpPr>
            <p:cNvPr id="4" name="テキスト ボックス 3">
              <a:extLst>
                <a:ext uri="{FF2B5EF4-FFF2-40B4-BE49-F238E27FC236}">
                  <a16:creationId xmlns:a16="http://schemas.microsoft.com/office/drawing/2014/main" id="{968A035A-95F4-4B3C-B8B0-1F557F7D99D9}"/>
                </a:ext>
              </a:extLst>
            </p:cNvPr>
            <p:cNvSpPr txBox="1"/>
            <p:nvPr/>
          </p:nvSpPr>
          <p:spPr>
            <a:xfrm>
              <a:off x="458425" y="462202"/>
              <a:ext cx="203132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3600" b="1" dirty="0" smtClean="0">
                  <a:solidFill>
                    <a:schemeClr val="tx2">
                      <a:lumMod val="50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Verdana" panose="020B0604030504040204" pitchFamily="34" charset="0"/>
                </a:rPr>
                <a:t>수익모델</a:t>
              </a:r>
              <a:endParaRPr kumimoji="1" lang="ja-JP" altLang="en-US" sz="3600" b="1" dirty="0">
                <a:solidFill>
                  <a:schemeClr val="tx2">
                    <a:lumMod val="50000"/>
                  </a:schemeClr>
                </a:solidFill>
                <a:latin typeface="나눔스퀘어 Bold" panose="020B0600000101010101" pitchFamily="50" charset="-127"/>
                <a:ea typeface="DotumChe" panose="020B0609000101010101" pitchFamily="49" charset="-127"/>
                <a:cs typeface="Verdana" panose="020B0604030504040204" pitchFamily="34" charset="0"/>
              </a:endParaRPr>
            </a:p>
          </p:txBody>
        </p:sp>
        <p:sp>
          <p:nvSpPr>
            <p:cNvPr id="5" name="テキスト ボックス 4">
              <a:extLst>
                <a:ext uri="{FF2B5EF4-FFF2-40B4-BE49-F238E27FC236}">
                  <a16:creationId xmlns:a16="http://schemas.microsoft.com/office/drawing/2014/main" id="{1479B466-91B8-4DE6-A67D-B2A8AA55997B}"/>
                </a:ext>
              </a:extLst>
            </p:cNvPr>
            <p:cNvSpPr txBox="1"/>
            <p:nvPr/>
          </p:nvSpPr>
          <p:spPr>
            <a:xfrm>
              <a:off x="458425" y="879994"/>
              <a:ext cx="538420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endParaRPr kumimoji="1" lang="ja-JP" altLang="en-US" sz="1200" dirty="0">
                <a:solidFill>
                  <a:schemeClr val="tx2">
                    <a:lumMod val="50000"/>
                  </a:schemeClr>
                </a:solidFill>
                <a:latin typeface="나눔스퀘어 Bold" panose="020B0600000101010101" pitchFamily="50" charset="-127"/>
                <a:ea typeface="DotumChe" panose="020B0609000101010101" pitchFamily="49" charset="-127"/>
                <a:cs typeface="Verdana" panose="020B0604030504040204" pitchFamily="34" charset="0"/>
              </a:endParaRPr>
            </a:p>
          </p:txBody>
        </p:sp>
      </p:grp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F2F3AEAA-CCC8-4653-9153-8BC445CC01BC}"/>
              </a:ext>
            </a:extLst>
          </p:cNvPr>
          <p:cNvSpPr txBox="1"/>
          <p:nvPr/>
        </p:nvSpPr>
        <p:spPr>
          <a:xfrm>
            <a:off x="2648624" y="5475810"/>
            <a:ext cx="21595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000" b="1" dirty="0" smtClean="0">
                <a:solidFill>
                  <a:schemeClr val="tx2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Verdana" panose="020B0604030504040204" pitchFamily="34" charset="0"/>
              </a:rPr>
              <a:t>제휴 </a:t>
            </a:r>
            <a:r>
              <a:rPr kumimoji="1" lang="ko-KR" altLang="en-US" sz="2000" b="1" dirty="0" smtClean="0">
                <a:solidFill>
                  <a:schemeClr val="tx2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Verdana" panose="020B0604030504040204" pitchFamily="34" charset="0"/>
              </a:rPr>
              <a:t>병원 </a:t>
            </a:r>
            <a:r>
              <a:rPr lang="ko-KR" altLang="en-US" sz="2000" b="1" dirty="0" smtClean="0">
                <a:solidFill>
                  <a:schemeClr val="tx2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Verdana" panose="020B0604030504040204" pitchFamily="34" charset="0"/>
              </a:rPr>
              <a:t>이용료</a:t>
            </a:r>
            <a:endParaRPr kumimoji="1" lang="ja-JP" altLang="en-US" sz="2000" b="1" dirty="0">
              <a:solidFill>
                <a:schemeClr val="tx2">
                  <a:lumMod val="50000"/>
                </a:schemeClr>
              </a:solidFill>
              <a:latin typeface="나눔스퀘어 Bold" panose="020B0600000101010101" pitchFamily="50" charset="-127"/>
              <a:ea typeface="DotumChe" panose="020B0609000101010101" pitchFamily="49" charset="-127"/>
              <a:cs typeface="Verdana" panose="020B0604030504040204" pitchFamily="34" charset="0"/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A2D9152C-0E4E-4D64-8164-9D4645613226}"/>
              </a:ext>
            </a:extLst>
          </p:cNvPr>
          <p:cNvSpPr txBox="1"/>
          <p:nvPr/>
        </p:nvSpPr>
        <p:spPr>
          <a:xfrm>
            <a:off x="7509461" y="5475810"/>
            <a:ext cx="21595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 smtClean="0">
                <a:solidFill>
                  <a:schemeClr val="tx2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Verdana" panose="020B0604030504040204" pitchFamily="34" charset="0"/>
              </a:rPr>
              <a:t>배너 광고 수익금</a:t>
            </a:r>
            <a:endParaRPr kumimoji="1" lang="ja-JP" altLang="en-US" sz="2000" b="1" dirty="0">
              <a:solidFill>
                <a:schemeClr val="tx2">
                  <a:lumMod val="50000"/>
                </a:schemeClr>
              </a:solidFill>
              <a:latin typeface="나눔스퀘어 Bold" panose="020B0600000101010101" pitchFamily="50" charset="-127"/>
              <a:ea typeface="DotumChe" panose="020B0609000101010101" pitchFamily="49" charset="-127"/>
              <a:cs typeface="Verdana" panose="020B0604030504040204" pitchFamily="34" charset="0"/>
            </a:endParaRPr>
          </a:p>
        </p:txBody>
      </p:sp>
      <p:sp>
        <p:nvSpPr>
          <p:cNvPr id="7" name="正方形/長方形 2">
            <a:extLst>
              <a:ext uri="{FF2B5EF4-FFF2-40B4-BE49-F238E27FC236}">
                <a16:creationId xmlns:a16="http://schemas.microsoft.com/office/drawing/2014/main" id="{5704E429-5E0D-4900-84E9-A093B1311D65}"/>
              </a:ext>
            </a:extLst>
          </p:cNvPr>
          <p:cNvSpPr/>
          <p:nvPr/>
        </p:nvSpPr>
        <p:spPr>
          <a:xfrm rot="325150">
            <a:off x="6992789" y="1952985"/>
            <a:ext cx="3192905" cy="3221166"/>
          </a:xfrm>
          <a:prstGeom prst="rect">
            <a:avLst/>
          </a:prstGeom>
          <a:solidFill>
            <a:srgbClr val="9BDB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8183" y="1997906"/>
            <a:ext cx="3080445" cy="3196926"/>
          </a:xfrm>
          <a:prstGeom prst="rect">
            <a:avLst/>
          </a:prstGeom>
        </p:spPr>
      </p:pic>
      <p:pic>
        <p:nvPicPr>
          <p:cNvPr id="13" name="Picture 4" descr="http://www.jonetwork.co.kr/data/file/63/thumb-2948859941_S7tC2TzL_88294d3ee108e26354b7c89a669ed08e20da8ca1_600x459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9018" y="1965105"/>
            <a:ext cx="3080445" cy="3196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3463486"/>
      </p:ext>
    </p:extLst>
  </p:cSld>
  <p:clrMapOvr>
    <a:masterClrMapping/>
  </p:clrMapOvr>
  <p:transition spd="slow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3E8DB930-2CCF-4922-A7B5-412997734C1A}"/>
              </a:ext>
            </a:extLst>
          </p:cNvPr>
          <p:cNvSpPr/>
          <p:nvPr/>
        </p:nvSpPr>
        <p:spPr>
          <a:xfrm rot="886434">
            <a:off x="-329301" y="222358"/>
            <a:ext cx="675930" cy="964437"/>
          </a:xfrm>
          <a:prstGeom prst="rect">
            <a:avLst/>
          </a:prstGeom>
          <a:solidFill>
            <a:srgbClr val="9BDB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9" name="グループ化 8">
            <a:extLst>
              <a:ext uri="{FF2B5EF4-FFF2-40B4-BE49-F238E27FC236}">
                <a16:creationId xmlns:a16="http://schemas.microsoft.com/office/drawing/2014/main" id="{E6E6DB52-8867-44DF-BE75-A8458CBD96E1}"/>
              </a:ext>
            </a:extLst>
          </p:cNvPr>
          <p:cNvGrpSpPr/>
          <p:nvPr/>
        </p:nvGrpSpPr>
        <p:grpSpPr>
          <a:xfrm>
            <a:off x="624280" y="363380"/>
            <a:ext cx="5384204" cy="894853"/>
            <a:chOff x="458425" y="262140"/>
            <a:chExt cx="5384204" cy="894853"/>
          </a:xfrm>
        </p:grpSpPr>
        <p:sp>
          <p:nvSpPr>
            <p:cNvPr id="4" name="テキスト ボックス 3">
              <a:extLst>
                <a:ext uri="{FF2B5EF4-FFF2-40B4-BE49-F238E27FC236}">
                  <a16:creationId xmlns:a16="http://schemas.microsoft.com/office/drawing/2014/main" id="{968A035A-95F4-4B3C-B8B0-1F557F7D99D9}"/>
                </a:ext>
              </a:extLst>
            </p:cNvPr>
            <p:cNvSpPr txBox="1"/>
            <p:nvPr/>
          </p:nvSpPr>
          <p:spPr>
            <a:xfrm>
              <a:off x="458425" y="262140"/>
              <a:ext cx="156966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b="1" dirty="0" err="1" smtClean="0">
                  <a:solidFill>
                    <a:schemeClr val="tx2">
                      <a:lumMod val="50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Verdana" panose="020B0604030504040204" pitchFamily="34" charset="0"/>
                </a:rPr>
                <a:t>차별점</a:t>
              </a:r>
              <a:endParaRPr kumimoji="1" lang="ja-JP" altLang="en-US" sz="3600" b="1" dirty="0">
                <a:solidFill>
                  <a:schemeClr val="tx2">
                    <a:lumMod val="50000"/>
                  </a:schemeClr>
                </a:solidFill>
                <a:latin typeface="나눔스퀘어 Bold" panose="020B0600000101010101" pitchFamily="50" charset="-127"/>
                <a:ea typeface="DotumChe" panose="020B0609000101010101" pitchFamily="49" charset="-127"/>
                <a:cs typeface="Verdana" panose="020B0604030504040204" pitchFamily="34" charset="0"/>
              </a:endParaRPr>
            </a:p>
          </p:txBody>
        </p:sp>
        <p:sp>
          <p:nvSpPr>
            <p:cNvPr id="5" name="テキスト ボックス 4">
              <a:extLst>
                <a:ext uri="{FF2B5EF4-FFF2-40B4-BE49-F238E27FC236}">
                  <a16:creationId xmlns:a16="http://schemas.microsoft.com/office/drawing/2014/main" id="{1479B466-91B8-4DE6-A67D-B2A8AA55997B}"/>
                </a:ext>
              </a:extLst>
            </p:cNvPr>
            <p:cNvSpPr txBox="1"/>
            <p:nvPr/>
          </p:nvSpPr>
          <p:spPr>
            <a:xfrm>
              <a:off x="458425" y="879994"/>
              <a:ext cx="538420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endParaRPr kumimoji="1" lang="ja-JP" altLang="en-US" sz="1200" dirty="0">
                <a:solidFill>
                  <a:schemeClr val="tx2">
                    <a:lumMod val="50000"/>
                  </a:schemeClr>
                </a:solidFill>
                <a:latin typeface="나눔스퀘어 Bold" panose="020B0600000101010101" pitchFamily="50" charset="-127"/>
                <a:ea typeface="DotumChe" panose="020B0609000101010101" pitchFamily="49" charset="-127"/>
                <a:cs typeface="Verdana" panose="020B0604030504040204" pitchFamily="34" charset="0"/>
              </a:endParaRPr>
            </a:p>
          </p:txBody>
        </p:sp>
      </p:grp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EADABB9D-14A8-4645-89B4-1B3C49181F02}"/>
              </a:ext>
            </a:extLst>
          </p:cNvPr>
          <p:cNvSpPr txBox="1"/>
          <p:nvPr/>
        </p:nvSpPr>
        <p:spPr>
          <a:xfrm>
            <a:off x="6388772" y="1875946"/>
            <a:ext cx="428585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AutoNum type="arabicParenR"/>
            </a:pPr>
            <a:r>
              <a:rPr lang="ko-KR" altLang="en-US" dirty="0" smtClean="0">
                <a:solidFill>
                  <a:schemeClr val="tx2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Verdana" panose="020B0604030504040204" pitchFamily="34" charset="0"/>
              </a:rPr>
              <a:t>의사의 조언을 통해 환자에게 필요한  가이드라인 제공</a:t>
            </a:r>
            <a:endParaRPr lang="en-US" altLang="ko-KR" dirty="0" smtClean="0">
              <a:solidFill>
                <a:schemeClr val="tx2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Verdana" panose="020B0604030504040204" pitchFamily="34" charset="0"/>
            </a:endParaRPr>
          </a:p>
          <a:p>
            <a:pPr marL="342900" indent="-342900" algn="just">
              <a:buAutoNum type="arabicParenR"/>
            </a:pPr>
            <a:endParaRPr lang="en-US" altLang="ko-KR" dirty="0" smtClean="0">
              <a:solidFill>
                <a:schemeClr val="tx2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Verdana" panose="020B0604030504040204" pitchFamily="34" charset="0"/>
            </a:endParaRPr>
          </a:p>
          <a:p>
            <a:pPr marL="342900" indent="-342900" algn="just">
              <a:buAutoNum type="arabicParenR"/>
            </a:pPr>
            <a:endParaRPr lang="en-US" altLang="ko-KR" dirty="0" smtClean="0">
              <a:solidFill>
                <a:schemeClr val="tx2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Verdana" panose="020B0604030504040204" pitchFamily="34" charset="0"/>
            </a:endParaRPr>
          </a:p>
          <a:p>
            <a:pPr marL="342900" indent="-342900" algn="just">
              <a:buAutoNum type="arabicParenR"/>
            </a:pPr>
            <a:r>
              <a:rPr lang="ko-KR" altLang="en-US" dirty="0" smtClean="0">
                <a:solidFill>
                  <a:schemeClr val="tx2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Verdana" panose="020B0604030504040204" pitchFamily="34" charset="0"/>
              </a:rPr>
              <a:t>모바일 결제를 통한 환자의 진료 후 병원 대기시간 최소화</a:t>
            </a:r>
            <a:endParaRPr lang="en-US" altLang="ko-KR" dirty="0" smtClean="0">
              <a:solidFill>
                <a:schemeClr val="tx2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Verdana" panose="020B0604030504040204" pitchFamily="34" charset="0"/>
            </a:endParaRPr>
          </a:p>
          <a:p>
            <a:pPr marL="342900" indent="-342900" algn="just">
              <a:buAutoNum type="arabicParenR"/>
            </a:pPr>
            <a:endParaRPr lang="en-US" altLang="ko-KR" dirty="0">
              <a:solidFill>
                <a:schemeClr val="tx2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Verdana" panose="020B0604030504040204" pitchFamily="34" charset="0"/>
            </a:endParaRPr>
          </a:p>
          <a:p>
            <a:pPr marL="342900" indent="-342900" algn="just">
              <a:buAutoNum type="arabicParenR"/>
            </a:pPr>
            <a:endParaRPr lang="en-US" altLang="ko-KR" dirty="0">
              <a:solidFill>
                <a:schemeClr val="tx2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Verdana" panose="020B0604030504040204" pitchFamily="34" charset="0"/>
            </a:endParaRPr>
          </a:p>
          <a:p>
            <a:pPr marL="342900" indent="-342900" algn="just">
              <a:buAutoNum type="arabicParenR"/>
            </a:pPr>
            <a:r>
              <a:rPr lang="ko-KR" altLang="en-US" dirty="0" smtClean="0">
                <a:solidFill>
                  <a:schemeClr val="tx2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Verdana" panose="020B0604030504040204" pitchFamily="34" charset="0"/>
              </a:rPr>
              <a:t>약국 결제 시 말소되는 처방전 </a:t>
            </a:r>
            <a:r>
              <a:rPr lang="en-US" altLang="ko-KR" dirty="0" smtClean="0">
                <a:solidFill>
                  <a:schemeClr val="tx2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Verdana" panose="020B0604030504040204" pitchFamily="34" charset="0"/>
              </a:rPr>
              <a:t>QR</a:t>
            </a:r>
            <a:r>
              <a:rPr lang="ko-KR" altLang="en-US" dirty="0" smtClean="0">
                <a:solidFill>
                  <a:schemeClr val="tx2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Verdana" panose="020B0604030504040204" pitchFamily="34" charset="0"/>
              </a:rPr>
              <a:t>코드를 통한 환자정보보호</a:t>
            </a:r>
            <a:endParaRPr lang="en-US" altLang="ko-KR" dirty="0" smtClean="0">
              <a:solidFill>
                <a:schemeClr val="tx2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Verdana" panose="020B0604030504040204" pitchFamily="34" charset="0"/>
            </a:endParaRPr>
          </a:p>
          <a:p>
            <a:pPr marL="342900" indent="-342900" algn="just">
              <a:buAutoNum type="arabicParenR"/>
            </a:pPr>
            <a:endParaRPr lang="en-US" altLang="ko-KR" dirty="0">
              <a:solidFill>
                <a:schemeClr val="tx2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Verdana" panose="020B0604030504040204" pitchFamily="34" charset="0"/>
            </a:endParaRPr>
          </a:p>
          <a:p>
            <a:pPr marL="342900" indent="-342900" algn="just">
              <a:buAutoNum type="arabicParenR"/>
            </a:pPr>
            <a:endParaRPr lang="en-US" altLang="ko-KR" dirty="0">
              <a:solidFill>
                <a:schemeClr val="tx2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Verdana" panose="020B0604030504040204" pitchFamily="34" charset="0"/>
            </a:endParaRPr>
          </a:p>
          <a:p>
            <a:pPr marL="342900" indent="-342900" algn="just">
              <a:buAutoNum type="arabicParenR"/>
            </a:pPr>
            <a:endParaRPr lang="en-US" altLang="ko-KR" dirty="0" smtClean="0">
              <a:solidFill>
                <a:schemeClr val="tx2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Verdana" panose="020B0604030504040204" pitchFamily="34" charset="0"/>
            </a:endParaRPr>
          </a:p>
        </p:txBody>
      </p:sp>
      <p:cxnSp>
        <p:nvCxnSpPr>
          <p:cNvPr id="19" name="直線コネクタ 18">
            <a:extLst>
              <a:ext uri="{FF2B5EF4-FFF2-40B4-BE49-F238E27FC236}">
                <a16:creationId xmlns:a16="http://schemas.microsoft.com/office/drawing/2014/main" id="{0BE20995-190D-4F98-BA61-B7CC8CF72DB9}"/>
              </a:ext>
            </a:extLst>
          </p:cNvPr>
          <p:cNvCxnSpPr/>
          <p:nvPr/>
        </p:nvCxnSpPr>
        <p:spPr>
          <a:xfrm>
            <a:off x="6435155" y="1616765"/>
            <a:ext cx="4193088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9110" y="1589880"/>
            <a:ext cx="3956173" cy="426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00832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E8F7364C-640C-43D6-804C-4F23950CF5E1}"/>
              </a:ext>
            </a:extLst>
          </p:cNvPr>
          <p:cNvSpPr/>
          <p:nvPr/>
        </p:nvSpPr>
        <p:spPr>
          <a:xfrm>
            <a:off x="1225440" y="2451609"/>
            <a:ext cx="630578" cy="7215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720037F-713B-472F-8DA3-A44F081447F0}"/>
              </a:ext>
            </a:extLst>
          </p:cNvPr>
          <p:cNvSpPr/>
          <p:nvPr/>
        </p:nvSpPr>
        <p:spPr>
          <a:xfrm>
            <a:off x="1225440" y="3395335"/>
            <a:ext cx="630578" cy="7215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3DDE009-E0F8-4643-96D0-DF0B6E8F6B19}"/>
              </a:ext>
            </a:extLst>
          </p:cNvPr>
          <p:cNvSpPr/>
          <p:nvPr/>
        </p:nvSpPr>
        <p:spPr>
          <a:xfrm>
            <a:off x="1225440" y="5373814"/>
            <a:ext cx="630578" cy="7215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E8016B5-6D9C-4935-A6BA-001E7AF3DA3A}"/>
              </a:ext>
            </a:extLst>
          </p:cNvPr>
          <p:cNvSpPr/>
          <p:nvPr/>
        </p:nvSpPr>
        <p:spPr>
          <a:xfrm>
            <a:off x="1225440" y="1562095"/>
            <a:ext cx="630578" cy="7215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正方形/長方形 2">
            <a:extLst>
              <a:ext uri="{FF2B5EF4-FFF2-40B4-BE49-F238E27FC236}">
                <a16:creationId xmlns:a16="http://schemas.microsoft.com/office/drawing/2014/main" id="{C12A54A6-ED4F-4D8A-AC77-DD400A9F86CA}"/>
              </a:ext>
            </a:extLst>
          </p:cNvPr>
          <p:cNvSpPr/>
          <p:nvPr/>
        </p:nvSpPr>
        <p:spPr>
          <a:xfrm rot="886434">
            <a:off x="-329301" y="222358"/>
            <a:ext cx="675930" cy="964437"/>
          </a:xfrm>
          <a:prstGeom prst="rect">
            <a:avLst/>
          </a:prstGeom>
          <a:solidFill>
            <a:srgbClr val="9BDB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3">
            <a:extLst>
              <a:ext uri="{FF2B5EF4-FFF2-40B4-BE49-F238E27FC236}">
                <a16:creationId xmlns:a16="http://schemas.microsoft.com/office/drawing/2014/main" id="{7F68CA12-709B-4931-9B31-8809A5461EF6}"/>
              </a:ext>
            </a:extLst>
          </p:cNvPr>
          <p:cNvSpPr txBox="1"/>
          <p:nvPr/>
        </p:nvSpPr>
        <p:spPr>
          <a:xfrm>
            <a:off x="1030178" y="385142"/>
            <a:ext cx="12554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b="1" dirty="0">
                <a:solidFill>
                  <a:schemeClr val="tx2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Verdana" panose="020B0604030504040204" pitchFamily="34" charset="0"/>
              </a:rPr>
              <a:t>목  차</a:t>
            </a:r>
            <a:endParaRPr kumimoji="1" lang="ja-JP" altLang="en-US" sz="3600" b="1" dirty="0">
              <a:solidFill>
                <a:schemeClr val="tx2">
                  <a:lumMod val="50000"/>
                </a:schemeClr>
              </a:solidFill>
              <a:latin typeface="나눔스퀘어 Bold" panose="020B0600000101010101" pitchFamily="50" charset="-127"/>
              <a:ea typeface="DotumChe" panose="020B0609000101010101" pitchFamily="49" charset="-127"/>
              <a:cs typeface="Verdan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5D993F-ED3E-4504-ADC1-66EE64191020}"/>
              </a:ext>
            </a:extLst>
          </p:cNvPr>
          <p:cNvSpPr txBox="1"/>
          <p:nvPr/>
        </p:nvSpPr>
        <p:spPr>
          <a:xfrm>
            <a:off x="1256145" y="1644072"/>
            <a:ext cx="6270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Kelson Sans" panose="02000500000000000000"/>
              </a:rPr>
              <a:t>01</a:t>
            </a:r>
            <a:endParaRPr lang="ko-KR" altLang="en-US" sz="2800" b="1" spc="300" dirty="0">
              <a:solidFill>
                <a:schemeClr val="tx1">
                  <a:lumMod val="65000"/>
                  <a:lumOff val="35000"/>
                </a:schemeClr>
              </a:solidFill>
              <a:latin typeface="Kelson Sans" panose="0200050000000000000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3621DA4-CF09-4D21-8E2F-2937C2952964}"/>
              </a:ext>
            </a:extLst>
          </p:cNvPr>
          <p:cNvSpPr txBox="1"/>
          <p:nvPr/>
        </p:nvSpPr>
        <p:spPr>
          <a:xfrm>
            <a:off x="1985953" y="1650800"/>
            <a:ext cx="17748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구상 배경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F53E43-5FD6-4995-BCA8-F0BD60FE4FB0}"/>
              </a:ext>
            </a:extLst>
          </p:cNvPr>
          <p:cNvSpPr txBox="1"/>
          <p:nvPr/>
        </p:nvSpPr>
        <p:spPr>
          <a:xfrm>
            <a:off x="1256145" y="2514542"/>
            <a:ext cx="6270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Kelson Sans" panose="02000500000000000000"/>
              </a:rPr>
              <a:t>02</a:t>
            </a:r>
            <a:endParaRPr lang="ko-KR" altLang="en-US" sz="2800" b="1" spc="300" dirty="0">
              <a:solidFill>
                <a:schemeClr val="tx1">
                  <a:lumMod val="65000"/>
                  <a:lumOff val="35000"/>
                </a:schemeClr>
              </a:solidFill>
              <a:latin typeface="Kelson Sans" panose="0200050000000000000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E748E1B-776B-46AA-A768-AF004FEE1D8A}"/>
              </a:ext>
            </a:extLst>
          </p:cNvPr>
          <p:cNvSpPr txBox="1"/>
          <p:nvPr/>
        </p:nvSpPr>
        <p:spPr>
          <a:xfrm>
            <a:off x="1985953" y="2521270"/>
            <a:ext cx="32367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애플리케이션 소개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83C8C61-585A-4E48-ACCE-606EB80330E1}"/>
              </a:ext>
            </a:extLst>
          </p:cNvPr>
          <p:cNvSpPr txBox="1"/>
          <p:nvPr/>
        </p:nvSpPr>
        <p:spPr>
          <a:xfrm>
            <a:off x="1256145" y="3448460"/>
            <a:ext cx="6270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Kelson Sans" panose="02000500000000000000"/>
              </a:rPr>
              <a:t>03</a:t>
            </a:r>
            <a:endParaRPr lang="ko-KR" altLang="en-US" sz="2800" b="1" spc="300" dirty="0">
              <a:solidFill>
                <a:schemeClr val="tx1">
                  <a:lumMod val="65000"/>
                  <a:lumOff val="35000"/>
                </a:schemeClr>
              </a:solidFill>
              <a:latin typeface="Kelson Sans" panose="0200050000000000000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960BB47-65E5-431D-8C00-843C8B99625F}"/>
              </a:ext>
            </a:extLst>
          </p:cNvPr>
          <p:cNvSpPr txBox="1"/>
          <p:nvPr/>
        </p:nvSpPr>
        <p:spPr>
          <a:xfrm>
            <a:off x="1985953" y="3455188"/>
            <a:ext cx="17748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기대 효과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445B570-CA2C-45D0-85E4-9093C424C23B}"/>
              </a:ext>
            </a:extLst>
          </p:cNvPr>
          <p:cNvSpPr txBox="1"/>
          <p:nvPr/>
        </p:nvSpPr>
        <p:spPr>
          <a:xfrm>
            <a:off x="1256145" y="5426366"/>
            <a:ext cx="6206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Kelson Sans" panose="02000500000000000000"/>
              </a:rPr>
              <a:t>05</a:t>
            </a:r>
            <a:endParaRPr lang="ko-KR" altLang="en-US" sz="2800" b="1" spc="300" dirty="0">
              <a:solidFill>
                <a:schemeClr val="tx1">
                  <a:lumMod val="65000"/>
                  <a:lumOff val="35000"/>
                </a:schemeClr>
              </a:solidFill>
              <a:latin typeface="Kelson Sans" panose="0200050000000000000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C6CC724-A682-4BD5-9B81-FE390FF63004}"/>
              </a:ext>
            </a:extLst>
          </p:cNvPr>
          <p:cNvSpPr txBox="1"/>
          <p:nvPr/>
        </p:nvSpPr>
        <p:spPr>
          <a:xfrm>
            <a:off x="1985953" y="5433094"/>
            <a:ext cx="17748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시연 영상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8211" y="0"/>
            <a:ext cx="4384077" cy="68580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63DDE009-E0F8-4643-96D0-DF0B6E8F6B19}"/>
              </a:ext>
            </a:extLst>
          </p:cNvPr>
          <p:cNvSpPr/>
          <p:nvPr/>
        </p:nvSpPr>
        <p:spPr>
          <a:xfrm>
            <a:off x="1230173" y="4387081"/>
            <a:ext cx="630578" cy="7215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445B570-CA2C-45D0-85E4-9093C424C23B}"/>
              </a:ext>
            </a:extLst>
          </p:cNvPr>
          <p:cNvSpPr txBox="1"/>
          <p:nvPr/>
        </p:nvSpPr>
        <p:spPr>
          <a:xfrm>
            <a:off x="1260878" y="4439633"/>
            <a:ext cx="6270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Kelson Sans" panose="02000500000000000000"/>
              </a:rPr>
              <a:t>04</a:t>
            </a:r>
            <a:endParaRPr lang="ko-KR" altLang="en-US" sz="2800" b="1" spc="300" dirty="0">
              <a:solidFill>
                <a:schemeClr val="tx1">
                  <a:lumMod val="65000"/>
                  <a:lumOff val="35000"/>
                </a:schemeClr>
              </a:solidFill>
              <a:latin typeface="Kelson Sans" panose="0200050000000000000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C6CC724-A682-4BD5-9B81-FE390FF63004}"/>
              </a:ext>
            </a:extLst>
          </p:cNvPr>
          <p:cNvSpPr txBox="1"/>
          <p:nvPr/>
        </p:nvSpPr>
        <p:spPr>
          <a:xfrm>
            <a:off x="1990686" y="4446361"/>
            <a:ext cx="38603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수익 모델 및 </a:t>
            </a:r>
            <a:r>
              <a:rPr lang="ko-KR" altLang="en-US" sz="2800" b="1" spc="3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차별점</a:t>
            </a:r>
            <a:endParaRPr lang="ko-KR" altLang="en-US" sz="2800" b="1" spc="300" dirty="0"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7966529"/>
      </p:ext>
    </p:extLst>
  </p:cSld>
  <p:clrMapOvr>
    <a:masterClrMapping/>
  </p:clrMapOvr>
  <p:transition spd="slow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3F08E020-8E42-4204-8773-8AF9382455A8}"/>
              </a:ext>
            </a:extLst>
          </p:cNvPr>
          <p:cNvSpPr/>
          <p:nvPr/>
        </p:nvSpPr>
        <p:spPr>
          <a:xfrm>
            <a:off x="0" y="1919797"/>
            <a:ext cx="12192000" cy="3018406"/>
          </a:xfrm>
          <a:prstGeom prst="rect">
            <a:avLst/>
          </a:prstGeom>
          <a:solidFill>
            <a:srgbClr val="2C9ECC"/>
          </a:solidFill>
          <a:ln>
            <a:solidFill>
              <a:srgbClr val="2C9E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59B54C3A-5C81-425A-8710-2EFC841903C6}"/>
              </a:ext>
            </a:extLst>
          </p:cNvPr>
          <p:cNvSpPr txBox="1"/>
          <p:nvPr/>
        </p:nvSpPr>
        <p:spPr>
          <a:xfrm>
            <a:off x="4506464" y="3302207"/>
            <a:ext cx="317907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60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Verdana" panose="020B0604030504040204" pitchFamily="34" charset="0"/>
              </a:rPr>
              <a:t>시연 영상</a:t>
            </a:r>
            <a:endParaRPr kumimoji="1" lang="ja-JP" altLang="en-US" sz="6000" b="1" dirty="0">
              <a:solidFill>
                <a:schemeClr val="bg1"/>
              </a:solidFill>
              <a:latin typeface="나눔스퀘어 Bold" panose="020B0600000101010101" pitchFamily="50" charset="-127"/>
              <a:ea typeface="나눔바른펜" panose="020B0503000000000000" pitchFamily="50" charset="-127"/>
              <a:cs typeface="Verdana" panose="020B0604030504040204" pitchFamily="34" charset="0"/>
            </a:endParaRPr>
          </a:p>
        </p:txBody>
      </p:sp>
      <p:sp>
        <p:nvSpPr>
          <p:cNvPr id="6" name="テキスト ボックス 3">
            <a:extLst>
              <a:ext uri="{FF2B5EF4-FFF2-40B4-BE49-F238E27FC236}">
                <a16:creationId xmlns:a16="http://schemas.microsoft.com/office/drawing/2014/main" id="{3C534145-80FE-408D-91BE-3D8AE72B8314}"/>
              </a:ext>
            </a:extLst>
          </p:cNvPr>
          <p:cNvSpPr txBox="1"/>
          <p:nvPr/>
        </p:nvSpPr>
        <p:spPr>
          <a:xfrm>
            <a:off x="4643730" y="2490911"/>
            <a:ext cx="29045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6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바른펜" panose="020B0503000000000000" pitchFamily="50" charset="-127"/>
                <a:cs typeface="Verdana" panose="020B0604030504040204" pitchFamily="34" charset="0"/>
              </a:rPr>
              <a:t>PART </a:t>
            </a:r>
            <a:r>
              <a:rPr kumimoji="1" lang="en-US" altLang="ja-JP" sz="3600" b="1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바른펜" panose="020B0503000000000000" pitchFamily="50" charset="-127"/>
                <a:cs typeface="Verdana" panose="020B0604030504040204" pitchFamily="34" charset="0"/>
              </a:rPr>
              <a:t>5</a:t>
            </a:r>
            <a:endParaRPr kumimoji="1" lang="ja-JP" altLang="en-US" sz="3600" b="1" dirty="0">
              <a:solidFill>
                <a:schemeClr val="bg1"/>
              </a:solidFill>
              <a:latin typeface="나눔스퀘어 Bold" panose="020B0600000101010101" pitchFamily="50" charset="-127"/>
              <a:ea typeface="나눔바른펜" panose="020B0503000000000000" pitchFamily="50" charset="-127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050386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3E8DB930-2CCF-4922-A7B5-412997734C1A}"/>
              </a:ext>
            </a:extLst>
          </p:cNvPr>
          <p:cNvSpPr/>
          <p:nvPr/>
        </p:nvSpPr>
        <p:spPr>
          <a:xfrm rot="886434">
            <a:off x="-329301" y="222358"/>
            <a:ext cx="675930" cy="964437"/>
          </a:xfrm>
          <a:prstGeom prst="rect">
            <a:avLst/>
          </a:prstGeom>
          <a:solidFill>
            <a:srgbClr val="9BDB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968A035A-95F4-4B3C-B8B0-1F557F7D99D9}"/>
              </a:ext>
            </a:extLst>
          </p:cNvPr>
          <p:cNvSpPr txBox="1"/>
          <p:nvPr/>
        </p:nvSpPr>
        <p:spPr>
          <a:xfrm>
            <a:off x="458425" y="475204"/>
            <a:ext cx="36647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b="1" dirty="0">
                <a:solidFill>
                  <a:schemeClr val="tx2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Verdana" panose="020B0604030504040204" pitchFamily="34" charset="0"/>
              </a:rPr>
              <a:t>시연 영상 </a:t>
            </a:r>
            <a:r>
              <a:rPr kumimoji="1" lang="en-US" altLang="ko-KR" sz="3600" b="1" dirty="0">
                <a:solidFill>
                  <a:schemeClr val="tx2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Verdana" panose="020B0604030504040204" pitchFamily="34" charset="0"/>
              </a:rPr>
              <a:t>- </a:t>
            </a:r>
            <a:r>
              <a:rPr kumimoji="1" lang="ko-KR" altLang="en-US" sz="3600" b="1" dirty="0">
                <a:solidFill>
                  <a:schemeClr val="tx2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Verdana" panose="020B0604030504040204" pitchFamily="34" charset="0"/>
              </a:rPr>
              <a:t>전반부</a:t>
            </a:r>
            <a:endParaRPr kumimoji="1" lang="ja-JP" altLang="en-US" sz="3600" b="1" dirty="0">
              <a:solidFill>
                <a:schemeClr val="tx2">
                  <a:lumMod val="50000"/>
                </a:schemeClr>
              </a:solidFill>
              <a:latin typeface="나눔스퀘어 Bold" panose="020B0600000101010101" pitchFamily="50" charset="-127"/>
              <a:ea typeface="DotumChe" panose="020B0609000101010101" pitchFamily="49" charset="-127"/>
              <a:cs typeface="Verdana" panose="020B0604030504040204" pitchFamily="34" charset="0"/>
            </a:endParaRPr>
          </a:p>
        </p:txBody>
      </p:sp>
      <p:pic>
        <p:nvPicPr>
          <p:cNvPr id="5" name="Hospass전반부시연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115986" y="179959"/>
            <a:ext cx="4689759" cy="6253013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28384179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3E8DB930-2CCF-4922-A7B5-412997734C1A}"/>
              </a:ext>
            </a:extLst>
          </p:cNvPr>
          <p:cNvSpPr/>
          <p:nvPr/>
        </p:nvSpPr>
        <p:spPr>
          <a:xfrm rot="886434">
            <a:off x="-329301" y="222358"/>
            <a:ext cx="675930" cy="964437"/>
          </a:xfrm>
          <a:prstGeom prst="rect">
            <a:avLst/>
          </a:prstGeom>
          <a:solidFill>
            <a:srgbClr val="9BDB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5" name="Hospass후반부시연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117865" y="152117"/>
            <a:ext cx="4652712" cy="623978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" name="テキスト ボックス 3">
            <a:extLst>
              <a:ext uri="{FF2B5EF4-FFF2-40B4-BE49-F238E27FC236}">
                <a16:creationId xmlns:a16="http://schemas.microsoft.com/office/drawing/2014/main" id="{1243A947-88C2-4054-9C4A-8EF2CEFB5D11}"/>
              </a:ext>
            </a:extLst>
          </p:cNvPr>
          <p:cNvSpPr txBox="1"/>
          <p:nvPr/>
        </p:nvSpPr>
        <p:spPr>
          <a:xfrm>
            <a:off x="458425" y="475204"/>
            <a:ext cx="36647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b="1" dirty="0">
                <a:solidFill>
                  <a:schemeClr val="tx2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Verdana" panose="020B0604030504040204" pitchFamily="34" charset="0"/>
              </a:rPr>
              <a:t>시연 영상 </a:t>
            </a:r>
            <a:r>
              <a:rPr kumimoji="1" lang="en-US" altLang="ko-KR" sz="3600" b="1" dirty="0">
                <a:solidFill>
                  <a:schemeClr val="tx2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Verdana" panose="020B0604030504040204" pitchFamily="34" charset="0"/>
              </a:rPr>
              <a:t>- </a:t>
            </a:r>
            <a:r>
              <a:rPr lang="ko-KR" altLang="en-US" sz="3600" b="1" dirty="0">
                <a:solidFill>
                  <a:schemeClr val="tx2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Verdana" panose="020B0604030504040204" pitchFamily="34" charset="0"/>
              </a:rPr>
              <a:t>후</a:t>
            </a:r>
            <a:r>
              <a:rPr kumimoji="1" lang="ko-KR" altLang="en-US" sz="3600" b="1" dirty="0">
                <a:solidFill>
                  <a:schemeClr val="tx2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Verdana" panose="020B0604030504040204" pitchFamily="34" charset="0"/>
              </a:rPr>
              <a:t>반부</a:t>
            </a:r>
            <a:endParaRPr kumimoji="1" lang="ja-JP" altLang="en-US" sz="3600" b="1" dirty="0">
              <a:solidFill>
                <a:schemeClr val="tx2">
                  <a:lumMod val="50000"/>
                </a:schemeClr>
              </a:solidFill>
              <a:latin typeface="나눔스퀘어 Bold" panose="020B0600000101010101" pitchFamily="50" charset="-127"/>
              <a:ea typeface="DotumChe" panose="020B0609000101010101" pitchFamily="49" charset="-127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97696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3F08E020-8E42-4204-8773-8AF9382455A8}"/>
              </a:ext>
            </a:extLst>
          </p:cNvPr>
          <p:cNvSpPr/>
          <p:nvPr/>
        </p:nvSpPr>
        <p:spPr>
          <a:xfrm>
            <a:off x="0" y="1919797"/>
            <a:ext cx="12192000" cy="3018406"/>
          </a:xfrm>
          <a:prstGeom prst="rect">
            <a:avLst/>
          </a:prstGeom>
          <a:solidFill>
            <a:srgbClr val="2C9ECC"/>
          </a:solidFill>
          <a:ln>
            <a:solidFill>
              <a:srgbClr val="2C9E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59B54C3A-5C81-425A-8710-2EFC841903C6}"/>
              </a:ext>
            </a:extLst>
          </p:cNvPr>
          <p:cNvSpPr txBox="1"/>
          <p:nvPr/>
        </p:nvSpPr>
        <p:spPr>
          <a:xfrm>
            <a:off x="4565774" y="2760668"/>
            <a:ext cx="306045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88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바른펜" panose="020B0503000000000000" pitchFamily="50" charset="-127"/>
                <a:cs typeface="Verdana" panose="020B0604030504040204" pitchFamily="34" charset="0"/>
              </a:rPr>
              <a:t>Q &amp; A</a:t>
            </a:r>
            <a:endParaRPr kumimoji="1" lang="ja-JP" altLang="en-US" sz="8800" b="1" dirty="0">
              <a:solidFill>
                <a:schemeClr val="bg1"/>
              </a:solidFill>
              <a:latin typeface="나눔스퀘어 Bold" panose="020B0600000101010101" pitchFamily="50" charset="-127"/>
              <a:ea typeface="나눔바른펜" panose="020B0503000000000000" pitchFamily="50" charset="-127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923814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3F08E020-8E42-4204-8773-8AF9382455A8}"/>
              </a:ext>
            </a:extLst>
          </p:cNvPr>
          <p:cNvSpPr/>
          <p:nvPr/>
        </p:nvSpPr>
        <p:spPr>
          <a:xfrm>
            <a:off x="0" y="1919797"/>
            <a:ext cx="12192000" cy="3018406"/>
          </a:xfrm>
          <a:prstGeom prst="rect">
            <a:avLst/>
          </a:prstGeom>
          <a:solidFill>
            <a:srgbClr val="2C9ECC"/>
          </a:solidFill>
          <a:ln>
            <a:solidFill>
              <a:srgbClr val="2C9E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59B54C3A-5C81-425A-8710-2EFC841903C6}"/>
              </a:ext>
            </a:extLst>
          </p:cNvPr>
          <p:cNvSpPr txBox="1"/>
          <p:nvPr/>
        </p:nvSpPr>
        <p:spPr>
          <a:xfrm>
            <a:off x="3903733" y="2760668"/>
            <a:ext cx="438453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72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Verdana" panose="020B0604030504040204" pitchFamily="34" charset="0"/>
              </a:rPr>
              <a:t>감사합니다</a:t>
            </a:r>
            <a:endParaRPr kumimoji="1" lang="ja-JP" altLang="en-US" sz="7200" b="1" dirty="0">
              <a:solidFill>
                <a:schemeClr val="bg1"/>
              </a:solidFill>
              <a:latin typeface="나눔스퀘어 Bold" panose="020B0600000101010101" pitchFamily="50" charset="-127"/>
              <a:ea typeface="나눔바른펜" panose="020B0503000000000000" pitchFamily="50" charset="-127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952437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3F08E020-8E42-4204-8773-8AF9382455A8}"/>
              </a:ext>
            </a:extLst>
          </p:cNvPr>
          <p:cNvSpPr/>
          <p:nvPr/>
        </p:nvSpPr>
        <p:spPr>
          <a:xfrm>
            <a:off x="0" y="1919797"/>
            <a:ext cx="12192000" cy="3018406"/>
          </a:xfrm>
          <a:prstGeom prst="rect">
            <a:avLst/>
          </a:prstGeom>
          <a:solidFill>
            <a:srgbClr val="2C9ECC"/>
          </a:solidFill>
          <a:ln>
            <a:solidFill>
              <a:srgbClr val="2C9E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59B54C3A-5C81-425A-8710-2EFC841903C6}"/>
              </a:ext>
            </a:extLst>
          </p:cNvPr>
          <p:cNvSpPr txBox="1"/>
          <p:nvPr/>
        </p:nvSpPr>
        <p:spPr>
          <a:xfrm>
            <a:off x="4602642" y="3302207"/>
            <a:ext cx="298671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Verdana" panose="020B0604030504040204" pitchFamily="34" charset="0"/>
              </a:rPr>
              <a:t>구상배경</a:t>
            </a:r>
            <a:endParaRPr kumimoji="1" lang="ja-JP" altLang="en-US" sz="6000" b="1" dirty="0">
              <a:solidFill>
                <a:schemeClr val="bg1"/>
              </a:solidFill>
              <a:latin typeface="나눔스퀘어 Bold" panose="020B0600000101010101" pitchFamily="50" charset="-127"/>
              <a:ea typeface="나눔바른펜" panose="020B0503000000000000" pitchFamily="50" charset="-127"/>
              <a:cs typeface="Verdana" panose="020B0604030504040204" pitchFamily="34" charset="0"/>
            </a:endParaRPr>
          </a:p>
        </p:txBody>
      </p:sp>
      <p:sp>
        <p:nvSpPr>
          <p:cNvPr id="6" name="テキスト ボックス 3">
            <a:extLst>
              <a:ext uri="{FF2B5EF4-FFF2-40B4-BE49-F238E27FC236}">
                <a16:creationId xmlns:a16="http://schemas.microsoft.com/office/drawing/2014/main" id="{3C534145-80FE-408D-91BE-3D8AE72B8314}"/>
              </a:ext>
            </a:extLst>
          </p:cNvPr>
          <p:cNvSpPr txBox="1"/>
          <p:nvPr/>
        </p:nvSpPr>
        <p:spPr>
          <a:xfrm>
            <a:off x="4643730" y="2490911"/>
            <a:ext cx="29045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6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바른펜" panose="020B0503000000000000" pitchFamily="50" charset="-127"/>
                <a:cs typeface="Verdana" panose="020B0604030504040204" pitchFamily="34" charset="0"/>
              </a:rPr>
              <a:t>PART 1</a:t>
            </a:r>
            <a:endParaRPr kumimoji="1" lang="ja-JP" altLang="en-US" sz="3600" b="1" dirty="0">
              <a:solidFill>
                <a:schemeClr val="bg1"/>
              </a:solidFill>
              <a:latin typeface="나눔스퀘어 Bold" panose="020B0600000101010101" pitchFamily="50" charset="-127"/>
              <a:ea typeface="나눔바른펜" panose="020B0503000000000000" pitchFamily="50" charset="-127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4081763"/>
      </p:ext>
    </p:extLst>
  </p:cSld>
  <p:clrMapOvr>
    <a:masterClrMapping/>
  </p:clrMapOvr>
  <p:transition spd="slow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正方形/長方形 5">
            <a:extLst>
              <a:ext uri="{FF2B5EF4-FFF2-40B4-BE49-F238E27FC236}">
                <a16:creationId xmlns:a16="http://schemas.microsoft.com/office/drawing/2014/main" id="{8A7D15F6-5593-4D27-B5F7-001779277414}"/>
              </a:ext>
            </a:extLst>
          </p:cNvPr>
          <p:cNvSpPr/>
          <p:nvPr/>
        </p:nvSpPr>
        <p:spPr>
          <a:xfrm>
            <a:off x="6263479" y="1603513"/>
            <a:ext cx="5637575" cy="47045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5">
            <a:extLst>
              <a:ext uri="{FF2B5EF4-FFF2-40B4-BE49-F238E27FC236}">
                <a16:creationId xmlns:a16="http://schemas.microsoft.com/office/drawing/2014/main" id="{85055104-155C-4FBB-B09E-643482B47C32}"/>
              </a:ext>
            </a:extLst>
          </p:cNvPr>
          <p:cNvSpPr/>
          <p:nvPr/>
        </p:nvSpPr>
        <p:spPr>
          <a:xfrm>
            <a:off x="458424" y="1603513"/>
            <a:ext cx="5637575" cy="47045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3E8DB930-2CCF-4922-A7B5-412997734C1A}"/>
              </a:ext>
            </a:extLst>
          </p:cNvPr>
          <p:cNvSpPr/>
          <p:nvPr/>
        </p:nvSpPr>
        <p:spPr>
          <a:xfrm rot="886434">
            <a:off x="-329301" y="222358"/>
            <a:ext cx="675930" cy="964437"/>
          </a:xfrm>
          <a:prstGeom prst="rect">
            <a:avLst/>
          </a:prstGeom>
          <a:solidFill>
            <a:srgbClr val="9BDB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968A035A-95F4-4B3C-B8B0-1F557F7D99D9}"/>
              </a:ext>
            </a:extLst>
          </p:cNvPr>
          <p:cNvSpPr txBox="1"/>
          <p:nvPr/>
        </p:nvSpPr>
        <p:spPr>
          <a:xfrm>
            <a:off x="564957" y="460778"/>
            <a:ext cx="19800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b="1" dirty="0">
                <a:solidFill>
                  <a:schemeClr val="tx2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Verdana" panose="020B0604030504040204" pitchFamily="34" charset="0"/>
              </a:rPr>
              <a:t>구상 배경</a:t>
            </a:r>
            <a:endParaRPr kumimoji="1" lang="ja-JP" altLang="en-US" sz="3600" b="1" dirty="0">
              <a:solidFill>
                <a:schemeClr val="tx2">
                  <a:lumMod val="50000"/>
                </a:schemeClr>
              </a:solidFill>
              <a:latin typeface="나눔스퀘어 Bold" panose="020B0600000101010101" pitchFamily="50" charset="-127"/>
              <a:ea typeface="DotumChe" panose="020B0609000101010101" pitchFamily="49" charset="-127"/>
              <a:cs typeface="Verdana" panose="020B0604030504040204" pitchFamily="34" charset="0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98EB343E-551B-4AAB-9BDB-DEA1043B8840}"/>
              </a:ext>
            </a:extLst>
          </p:cNvPr>
          <p:cNvGrpSpPr/>
          <p:nvPr/>
        </p:nvGrpSpPr>
        <p:grpSpPr>
          <a:xfrm>
            <a:off x="982102" y="1903056"/>
            <a:ext cx="4563746" cy="4033368"/>
            <a:chOff x="806611" y="1691720"/>
            <a:chExt cx="4563746" cy="4033368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CD3B1450-DF89-463B-AF0F-F031D2FBFBA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6611" y="3625293"/>
              <a:ext cx="2099795" cy="2099795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DE021F72-F38F-4093-A579-A83CDFE0CB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53727" y="3666876"/>
              <a:ext cx="2016630" cy="2016630"/>
            </a:xfrm>
            <a:prstGeom prst="rect">
              <a:avLst/>
            </a:prstGeom>
          </p:spPr>
        </p:pic>
        <p:sp>
          <p:nvSpPr>
            <p:cNvPr id="13" name="말풍선: 모서리가 둥근 사각형 12">
              <a:extLst>
                <a:ext uri="{FF2B5EF4-FFF2-40B4-BE49-F238E27FC236}">
                  <a16:creationId xmlns:a16="http://schemas.microsoft.com/office/drawing/2014/main" id="{46B5D2E2-BEE7-4317-A900-80A8CEBC13ED}"/>
                </a:ext>
              </a:extLst>
            </p:cNvPr>
            <p:cNvSpPr/>
            <p:nvPr/>
          </p:nvSpPr>
          <p:spPr>
            <a:xfrm>
              <a:off x="1701060" y="1691720"/>
              <a:ext cx="2410691" cy="1615163"/>
            </a:xfrm>
            <a:prstGeom prst="wedgeRoundRectCallout">
              <a:avLst>
                <a:gd name="adj1" fmla="val -28113"/>
                <a:gd name="adj2" fmla="val 71650"/>
                <a:gd name="adj3" fmla="val 16667"/>
              </a:avLst>
            </a:prstGeom>
            <a:solidFill>
              <a:srgbClr val="9BDB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병원에서 대기하는 시간이 너무 길어요</a:t>
              </a:r>
              <a:r>
                <a:rPr lang="en-US" altLang="ko-KR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!</a:t>
              </a:r>
              <a:endPara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FE860026-AA34-48FA-B429-EC14FBE6EB48}"/>
              </a:ext>
            </a:extLst>
          </p:cNvPr>
          <p:cNvGrpSpPr/>
          <p:nvPr/>
        </p:nvGrpSpPr>
        <p:grpSpPr>
          <a:xfrm>
            <a:off x="6879521" y="1903056"/>
            <a:ext cx="4563746" cy="4033368"/>
            <a:chOff x="806611" y="1691720"/>
            <a:chExt cx="4563746" cy="4033368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133D4BEA-8258-4A68-818A-1F4E3C1718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6611" y="3625293"/>
              <a:ext cx="2099795" cy="2099795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3C26F2AA-1F55-4FD7-8E49-0F62DF5DD4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53727" y="3666876"/>
              <a:ext cx="2016630" cy="2016630"/>
            </a:xfrm>
            <a:prstGeom prst="rect">
              <a:avLst/>
            </a:prstGeom>
          </p:spPr>
        </p:pic>
        <p:sp>
          <p:nvSpPr>
            <p:cNvPr id="20" name="말풍선: 모서리가 둥근 사각형 19">
              <a:extLst>
                <a:ext uri="{FF2B5EF4-FFF2-40B4-BE49-F238E27FC236}">
                  <a16:creationId xmlns:a16="http://schemas.microsoft.com/office/drawing/2014/main" id="{C7AD4E99-29AE-43F7-829C-C80F577B581D}"/>
                </a:ext>
              </a:extLst>
            </p:cNvPr>
            <p:cNvSpPr/>
            <p:nvPr/>
          </p:nvSpPr>
          <p:spPr>
            <a:xfrm>
              <a:off x="1701060" y="1691720"/>
              <a:ext cx="2509282" cy="1615163"/>
            </a:xfrm>
            <a:prstGeom prst="wedgeRoundRectCallout">
              <a:avLst>
                <a:gd name="adj1" fmla="val 32041"/>
                <a:gd name="adj2" fmla="val 74509"/>
                <a:gd name="adj3" fmla="val 16667"/>
              </a:avLst>
            </a:prstGeom>
            <a:solidFill>
              <a:srgbClr val="9BDB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병원 카운터에 배치된 인력을 절감했으면 하는데</a:t>
              </a:r>
              <a:r>
                <a:rPr kumimoji="1" lang="en-US" altLang="ko-KR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…</a:t>
              </a:r>
              <a:endPara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2" name="テキスト ボックス 3">
            <a:extLst>
              <a:ext uri="{FF2B5EF4-FFF2-40B4-BE49-F238E27FC236}">
                <a16:creationId xmlns:a16="http://schemas.microsoft.com/office/drawing/2014/main" id="{EED385F1-34C8-4F95-864D-FED9AF94CCAA}"/>
              </a:ext>
            </a:extLst>
          </p:cNvPr>
          <p:cNvSpPr txBox="1"/>
          <p:nvPr/>
        </p:nvSpPr>
        <p:spPr>
          <a:xfrm>
            <a:off x="458424" y="1603513"/>
            <a:ext cx="13420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 b="1" dirty="0">
                <a:solidFill>
                  <a:schemeClr val="tx2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Verdana" panose="020B0604030504040204" pitchFamily="34" charset="0"/>
              </a:rPr>
              <a:t>문제상황 </a:t>
            </a:r>
            <a:r>
              <a:rPr kumimoji="1" lang="en-US" altLang="ko-KR" sz="2000" b="1" dirty="0">
                <a:solidFill>
                  <a:schemeClr val="tx2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Verdana" panose="020B0604030504040204" pitchFamily="34" charset="0"/>
              </a:rPr>
              <a:t>1</a:t>
            </a:r>
            <a:endParaRPr kumimoji="1" lang="ja-JP" altLang="en-US" sz="2000" b="1" dirty="0">
              <a:solidFill>
                <a:schemeClr val="tx2">
                  <a:lumMod val="50000"/>
                </a:schemeClr>
              </a:solidFill>
              <a:latin typeface="나눔스퀘어 Bold" panose="020B0600000101010101" pitchFamily="50" charset="-127"/>
              <a:ea typeface="DotumChe" panose="020B0609000101010101" pitchFamily="49" charset="-127"/>
              <a:cs typeface="Verdana" panose="020B0604030504040204" pitchFamily="34" charset="0"/>
            </a:endParaRPr>
          </a:p>
        </p:txBody>
      </p:sp>
      <p:sp>
        <p:nvSpPr>
          <p:cNvPr id="5" name="テキスト ボックス 3">
            <a:extLst>
              <a:ext uri="{FF2B5EF4-FFF2-40B4-BE49-F238E27FC236}">
                <a16:creationId xmlns:a16="http://schemas.microsoft.com/office/drawing/2014/main" id="{859F3471-384D-4FC3-BD49-D94653443D48}"/>
              </a:ext>
            </a:extLst>
          </p:cNvPr>
          <p:cNvSpPr txBox="1"/>
          <p:nvPr/>
        </p:nvSpPr>
        <p:spPr>
          <a:xfrm>
            <a:off x="6242761" y="1631547"/>
            <a:ext cx="13420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 b="1" dirty="0">
                <a:solidFill>
                  <a:schemeClr val="tx2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Verdana" panose="020B0604030504040204" pitchFamily="34" charset="0"/>
              </a:rPr>
              <a:t>문제상황 </a:t>
            </a:r>
            <a:r>
              <a:rPr lang="en-US" altLang="ko-KR" sz="2000" b="1" dirty="0">
                <a:solidFill>
                  <a:schemeClr val="tx2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Verdana" panose="020B0604030504040204" pitchFamily="34" charset="0"/>
              </a:rPr>
              <a:t>2</a:t>
            </a:r>
            <a:endParaRPr kumimoji="1" lang="ja-JP" altLang="en-US" sz="2000" b="1" dirty="0">
              <a:solidFill>
                <a:schemeClr val="tx2">
                  <a:lumMod val="50000"/>
                </a:schemeClr>
              </a:solidFill>
              <a:latin typeface="나눔스퀘어 Bold" panose="020B0600000101010101" pitchFamily="50" charset="-127"/>
              <a:ea typeface="DotumChe" panose="020B0609000101010101" pitchFamily="49" charset="-127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6108177"/>
      </p:ext>
    </p:extLst>
  </p:cSld>
  <p:clrMapOvr>
    <a:masterClrMapping/>
  </p:clrMapOvr>
  <p:transition spd="slow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2">
            <a:extLst>
              <a:ext uri="{FF2B5EF4-FFF2-40B4-BE49-F238E27FC236}">
                <a16:creationId xmlns:a16="http://schemas.microsoft.com/office/drawing/2014/main" id="{E2E8A702-51AE-49D3-BD87-57B18956FF74}"/>
              </a:ext>
            </a:extLst>
          </p:cNvPr>
          <p:cNvSpPr/>
          <p:nvPr/>
        </p:nvSpPr>
        <p:spPr>
          <a:xfrm rot="325150">
            <a:off x="4499547" y="1953802"/>
            <a:ext cx="3192905" cy="3221166"/>
          </a:xfrm>
          <a:prstGeom prst="rect">
            <a:avLst/>
          </a:prstGeom>
          <a:solidFill>
            <a:srgbClr val="9BDB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" name="正方形/長方形 2">
            <a:extLst>
              <a:ext uri="{FF2B5EF4-FFF2-40B4-BE49-F238E27FC236}">
                <a16:creationId xmlns:a16="http://schemas.microsoft.com/office/drawing/2014/main" id="{0888E745-F672-4F23-8640-4B6BEE23703C}"/>
              </a:ext>
            </a:extLst>
          </p:cNvPr>
          <p:cNvSpPr/>
          <p:nvPr/>
        </p:nvSpPr>
        <p:spPr>
          <a:xfrm rot="325150">
            <a:off x="429203" y="1985786"/>
            <a:ext cx="3192905" cy="3221166"/>
          </a:xfrm>
          <a:prstGeom prst="rect">
            <a:avLst/>
          </a:prstGeom>
          <a:solidFill>
            <a:srgbClr val="9BDB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3E8DB930-2CCF-4922-A7B5-412997734C1A}"/>
              </a:ext>
            </a:extLst>
          </p:cNvPr>
          <p:cNvSpPr/>
          <p:nvPr/>
        </p:nvSpPr>
        <p:spPr>
          <a:xfrm rot="886434">
            <a:off x="-329301" y="222358"/>
            <a:ext cx="675930" cy="964437"/>
          </a:xfrm>
          <a:prstGeom prst="rect">
            <a:avLst/>
          </a:prstGeom>
          <a:solidFill>
            <a:srgbClr val="9BDB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grpSp>
        <p:nvGrpSpPr>
          <p:cNvPr id="9" name="グループ化 8">
            <a:extLst>
              <a:ext uri="{FF2B5EF4-FFF2-40B4-BE49-F238E27FC236}">
                <a16:creationId xmlns:a16="http://schemas.microsoft.com/office/drawing/2014/main" id="{E6E6DB52-8867-44DF-BE75-A8458CBD96E1}"/>
              </a:ext>
            </a:extLst>
          </p:cNvPr>
          <p:cNvGrpSpPr/>
          <p:nvPr/>
        </p:nvGrpSpPr>
        <p:grpSpPr>
          <a:xfrm>
            <a:off x="458425" y="462202"/>
            <a:ext cx="5384204" cy="694791"/>
            <a:chOff x="458425" y="462202"/>
            <a:chExt cx="5384204" cy="694791"/>
          </a:xfrm>
        </p:grpSpPr>
        <p:sp>
          <p:nvSpPr>
            <p:cNvPr id="4" name="テキスト ボックス 3">
              <a:extLst>
                <a:ext uri="{FF2B5EF4-FFF2-40B4-BE49-F238E27FC236}">
                  <a16:creationId xmlns:a16="http://schemas.microsoft.com/office/drawing/2014/main" id="{968A035A-95F4-4B3C-B8B0-1F557F7D99D9}"/>
                </a:ext>
              </a:extLst>
            </p:cNvPr>
            <p:cNvSpPr txBox="1"/>
            <p:nvPr/>
          </p:nvSpPr>
          <p:spPr>
            <a:xfrm>
              <a:off x="458425" y="462202"/>
              <a:ext cx="420179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3600" b="1" dirty="0">
                  <a:solidFill>
                    <a:schemeClr val="tx2">
                      <a:lumMod val="50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Verdana" panose="020B0604030504040204" pitchFamily="34" charset="0"/>
                </a:rPr>
                <a:t>구상 배경 </a:t>
              </a:r>
              <a:r>
                <a:rPr kumimoji="1" lang="en-US" altLang="ko-KR" sz="3600" b="1" dirty="0">
                  <a:solidFill>
                    <a:schemeClr val="tx2">
                      <a:lumMod val="50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Verdana" panose="020B0604030504040204" pitchFamily="34" charset="0"/>
                </a:rPr>
                <a:t>– </a:t>
              </a:r>
              <a:r>
                <a:rPr kumimoji="1" lang="ko-KR" altLang="en-US" sz="3600" b="1" dirty="0">
                  <a:solidFill>
                    <a:schemeClr val="tx2">
                      <a:lumMod val="50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Verdana" panose="020B0604030504040204" pitchFamily="34" charset="0"/>
                </a:rPr>
                <a:t>대상 고객</a:t>
              </a:r>
              <a:endParaRPr kumimoji="1" lang="ja-JP" altLang="en-US" sz="3600" b="1" dirty="0">
                <a:solidFill>
                  <a:schemeClr val="tx2">
                    <a:lumMod val="50000"/>
                  </a:schemeClr>
                </a:solidFill>
                <a:latin typeface="나눔스퀘어 Bold" panose="020B0600000101010101" pitchFamily="50" charset="-127"/>
                <a:ea typeface="DotumChe" panose="020B0609000101010101" pitchFamily="49" charset="-127"/>
                <a:cs typeface="Verdana" panose="020B0604030504040204" pitchFamily="34" charset="0"/>
              </a:endParaRPr>
            </a:p>
          </p:txBody>
        </p:sp>
        <p:sp>
          <p:nvSpPr>
            <p:cNvPr id="5" name="テキスト ボックス 4">
              <a:extLst>
                <a:ext uri="{FF2B5EF4-FFF2-40B4-BE49-F238E27FC236}">
                  <a16:creationId xmlns:a16="http://schemas.microsoft.com/office/drawing/2014/main" id="{1479B466-91B8-4DE6-A67D-B2A8AA55997B}"/>
                </a:ext>
              </a:extLst>
            </p:cNvPr>
            <p:cNvSpPr txBox="1"/>
            <p:nvPr/>
          </p:nvSpPr>
          <p:spPr>
            <a:xfrm>
              <a:off x="458425" y="879994"/>
              <a:ext cx="538420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endParaRPr kumimoji="1" lang="ja-JP" altLang="en-US" sz="1200" dirty="0">
                <a:solidFill>
                  <a:schemeClr val="tx2">
                    <a:lumMod val="50000"/>
                  </a:schemeClr>
                </a:solidFill>
                <a:latin typeface="나눔스퀘어 Bold" panose="020B0600000101010101" pitchFamily="50" charset="-127"/>
                <a:ea typeface="DotumChe" panose="020B0609000101010101" pitchFamily="49" charset="-127"/>
                <a:cs typeface="Verdana" panose="020B0604030504040204" pitchFamily="34" charset="0"/>
              </a:endParaRPr>
            </a:p>
          </p:txBody>
        </p:sp>
      </p:grp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F2F3AEAA-CCC8-4653-9153-8BC445CC01BC}"/>
              </a:ext>
            </a:extLst>
          </p:cNvPr>
          <p:cNvSpPr txBox="1"/>
          <p:nvPr/>
        </p:nvSpPr>
        <p:spPr>
          <a:xfrm>
            <a:off x="1199146" y="5475810"/>
            <a:ext cx="16530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000" b="1" dirty="0">
                <a:solidFill>
                  <a:schemeClr val="tx2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Verdana" panose="020B0604030504040204" pitchFamily="34" charset="0"/>
              </a:rPr>
              <a:t>예약하는 환자</a:t>
            </a:r>
            <a:endParaRPr kumimoji="1" lang="ja-JP" altLang="en-US" sz="2000" b="1" dirty="0">
              <a:solidFill>
                <a:schemeClr val="tx2">
                  <a:lumMod val="50000"/>
                </a:schemeClr>
              </a:solidFill>
              <a:latin typeface="나눔스퀘어 Bold" panose="020B0600000101010101" pitchFamily="50" charset="-127"/>
              <a:ea typeface="DotumChe" panose="020B0609000101010101" pitchFamily="49" charset="-127"/>
              <a:cs typeface="Verdana" panose="020B0604030504040204" pitchFamily="34" charset="0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D1725949-E0FB-41EA-A754-231DD31F8E90}"/>
              </a:ext>
            </a:extLst>
          </p:cNvPr>
          <p:cNvSpPr txBox="1"/>
          <p:nvPr/>
        </p:nvSpPr>
        <p:spPr>
          <a:xfrm>
            <a:off x="4652335" y="5508611"/>
            <a:ext cx="28873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000" b="1" dirty="0">
                <a:solidFill>
                  <a:schemeClr val="tx2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Verdana" panose="020B0604030504040204" pitchFamily="34" charset="0"/>
              </a:rPr>
              <a:t>카운터에서 대기하는 환자</a:t>
            </a:r>
            <a:endParaRPr kumimoji="1" lang="ja-JP" altLang="en-US" sz="2000" b="1" dirty="0">
              <a:solidFill>
                <a:schemeClr val="tx2">
                  <a:lumMod val="50000"/>
                </a:schemeClr>
              </a:solidFill>
              <a:latin typeface="나눔스퀘어 Bold" panose="020B0600000101010101" pitchFamily="50" charset="-127"/>
              <a:ea typeface="DotumChe" panose="020B0609000101010101" pitchFamily="49" charset="-127"/>
              <a:cs typeface="Verdana" panose="020B0604030504040204" pitchFamily="34" charset="0"/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A2D9152C-0E4E-4D64-8164-9D4645613226}"/>
              </a:ext>
            </a:extLst>
          </p:cNvPr>
          <p:cNvSpPr txBox="1"/>
          <p:nvPr/>
        </p:nvSpPr>
        <p:spPr>
          <a:xfrm>
            <a:off x="9161100" y="5508611"/>
            <a:ext cx="19511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tx2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Verdana" panose="020B0604030504040204" pitchFamily="34" charset="0"/>
              </a:rPr>
              <a:t>중소병원 및 </a:t>
            </a:r>
            <a:r>
              <a:rPr kumimoji="1" lang="ko-KR" altLang="en-US" sz="2000" b="1" dirty="0">
                <a:solidFill>
                  <a:schemeClr val="tx2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Verdana" panose="020B0604030504040204" pitchFamily="34" charset="0"/>
              </a:rPr>
              <a:t>의사</a:t>
            </a:r>
            <a:endParaRPr kumimoji="1" lang="ja-JP" altLang="en-US" sz="2000" b="1" dirty="0">
              <a:solidFill>
                <a:schemeClr val="tx2">
                  <a:lumMod val="50000"/>
                </a:schemeClr>
              </a:solidFill>
              <a:latin typeface="나눔스퀘어 Bold" panose="020B0600000101010101" pitchFamily="50" charset="-127"/>
              <a:ea typeface="DotumChe" panose="020B0609000101010101" pitchFamily="49" charset="-127"/>
              <a:cs typeface="Verdana" panose="020B0604030504040204" pitchFamily="34" charset="0"/>
            </a:endParaRPr>
          </a:p>
        </p:txBody>
      </p:sp>
      <p:pic>
        <p:nvPicPr>
          <p:cNvPr id="1026" name="Picture 2" descr="MEDI:GATE NEWS : 개원가, 전화 처방에 발칵...오늘부터 처방전 달라는 ..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425" y="1967498"/>
            <a:ext cx="3192905" cy="3193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newsimg.hankookilbo.com/cms/articlerelease/2019/01/11/201901112054737598_1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113" y="1967498"/>
            <a:ext cx="3193774" cy="3193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正方形/長方形 2">
            <a:extLst>
              <a:ext uri="{FF2B5EF4-FFF2-40B4-BE49-F238E27FC236}">
                <a16:creationId xmlns:a16="http://schemas.microsoft.com/office/drawing/2014/main" id="{5704E429-5E0D-4900-84E9-A093B1311D65}"/>
              </a:ext>
            </a:extLst>
          </p:cNvPr>
          <p:cNvSpPr/>
          <p:nvPr/>
        </p:nvSpPr>
        <p:spPr>
          <a:xfrm rot="325150">
            <a:off x="8540235" y="1985786"/>
            <a:ext cx="3192905" cy="3221166"/>
          </a:xfrm>
          <a:prstGeom prst="rect">
            <a:avLst/>
          </a:prstGeom>
          <a:solidFill>
            <a:srgbClr val="9BDB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1030" name="Picture 6" descr="http://www.kmpnews.co.kr/news/photo/201512/17267_8427_431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9061" y="1967498"/>
            <a:ext cx="3075255" cy="3193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9755328"/>
      </p:ext>
    </p:extLst>
  </p:cSld>
  <p:clrMapOvr>
    <a:masterClrMapping/>
  </p:clrMapOvr>
  <p:transition spd="slow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3F08E020-8E42-4204-8773-8AF9382455A8}"/>
              </a:ext>
            </a:extLst>
          </p:cNvPr>
          <p:cNvSpPr/>
          <p:nvPr/>
        </p:nvSpPr>
        <p:spPr>
          <a:xfrm>
            <a:off x="0" y="1919797"/>
            <a:ext cx="12192000" cy="3018406"/>
          </a:xfrm>
          <a:prstGeom prst="rect">
            <a:avLst/>
          </a:prstGeom>
          <a:solidFill>
            <a:srgbClr val="2C9ECC"/>
          </a:solidFill>
          <a:ln>
            <a:solidFill>
              <a:srgbClr val="2C9E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59B54C3A-5C81-425A-8710-2EFC841903C6}"/>
              </a:ext>
            </a:extLst>
          </p:cNvPr>
          <p:cNvSpPr txBox="1"/>
          <p:nvPr/>
        </p:nvSpPr>
        <p:spPr>
          <a:xfrm>
            <a:off x="3105439" y="3302207"/>
            <a:ext cx="598112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60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Verdana" panose="020B0604030504040204" pitchFamily="34" charset="0"/>
              </a:rPr>
              <a:t>애플리케이션 소개</a:t>
            </a:r>
            <a:endParaRPr kumimoji="1" lang="ja-JP" altLang="en-US" sz="6000" b="1" dirty="0">
              <a:solidFill>
                <a:schemeClr val="bg1"/>
              </a:solidFill>
              <a:latin typeface="나눔스퀘어 Bold" panose="020B0600000101010101" pitchFamily="50" charset="-127"/>
              <a:ea typeface="나눔바른펜" panose="020B0503000000000000" pitchFamily="50" charset="-127"/>
              <a:cs typeface="Verdana" panose="020B0604030504040204" pitchFamily="34" charset="0"/>
            </a:endParaRPr>
          </a:p>
        </p:txBody>
      </p:sp>
      <p:sp>
        <p:nvSpPr>
          <p:cNvPr id="6" name="テキスト ボックス 3">
            <a:extLst>
              <a:ext uri="{FF2B5EF4-FFF2-40B4-BE49-F238E27FC236}">
                <a16:creationId xmlns:a16="http://schemas.microsoft.com/office/drawing/2014/main" id="{3C534145-80FE-408D-91BE-3D8AE72B8314}"/>
              </a:ext>
            </a:extLst>
          </p:cNvPr>
          <p:cNvSpPr txBox="1"/>
          <p:nvPr/>
        </p:nvSpPr>
        <p:spPr>
          <a:xfrm>
            <a:off x="4643730" y="2490911"/>
            <a:ext cx="29045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6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바른펜" panose="020B0503000000000000" pitchFamily="50" charset="-127"/>
                <a:cs typeface="Verdana" panose="020B0604030504040204" pitchFamily="34" charset="0"/>
              </a:rPr>
              <a:t>PART 2</a:t>
            </a:r>
            <a:endParaRPr kumimoji="1" lang="ja-JP" altLang="en-US" sz="3600" b="1" dirty="0">
              <a:solidFill>
                <a:schemeClr val="bg1"/>
              </a:solidFill>
              <a:latin typeface="나눔스퀘어 Bold" panose="020B0600000101010101" pitchFamily="50" charset="-127"/>
              <a:ea typeface="나눔바른펜" panose="020B0503000000000000" pitchFamily="50" charset="-127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4894237"/>
      </p:ext>
    </p:extLst>
  </p:cSld>
  <p:clrMapOvr>
    <a:masterClrMapping/>
  </p:clrMapOvr>
  <p:transition spd="slow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내용 개체 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5118880"/>
              </p:ext>
            </p:extLst>
          </p:nvPr>
        </p:nvGraphicFramePr>
        <p:xfrm>
          <a:off x="609600" y="1600201"/>
          <a:ext cx="109728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正方形/長方形 2">
            <a:extLst>
              <a:ext uri="{FF2B5EF4-FFF2-40B4-BE49-F238E27FC236}">
                <a16:creationId xmlns:a16="http://schemas.microsoft.com/office/drawing/2014/main" id="{3E8DB930-2CCF-4922-A7B5-412997734C1A}"/>
              </a:ext>
            </a:extLst>
          </p:cNvPr>
          <p:cNvSpPr/>
          <p:nvPr/>
        </p:nvSpPr>
        <p:spPr>
          <a:xfrm rot="886434">
            <a:off x="-329301" y="222358"/>
            <a:ext cx="675930" cy="964437"/>
          </a:xfrm>
          <a:prstGeom prst="rect">
            <a:avLst/>
          </a:prstGeom>
          <a:solidFill>
            <a:srgbClr val="9BDB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3">
            <a:extLst>
              <a:ext uri="{FF2B5EF4-FFF2-40B4-BE49-F238E27FC236}">
                <a16:creationId xmlns:a16="http://schemas.microsoft.com/office/drawing/2014/main" id="{968A035A-95F4-4B3C-B8B0-1F557F7D99D9}"/>
              </a:ext>
            </a:extLst>
          </p:cNvPr>
          <p:cNvSpPr txBox="1"/>
          <p:nvPr/>
        </p:nvSpPr>
        <p:spPr>
          <a:xfrm>
            <a:off x="458425" y="492960"/>
            <a:ext cx="50868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b="1" dirty="0">
                <a:solidFill>
                  <a:schemeClr val="tx2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Verdana" panose="020B0604030504040204" pitchFamily="34" charset="0"/>
              </a:rPr>
              <a:t>애플리케이션 소개 </a:t>
            </a:r>
            <a:r>
              <a:rPr kumimoji="1" lang="en-US" altLang="ko-KR" sz="3600" b="1" dirty="0">
                <a:solidFill>
                  <a:schemeClr val="tx2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Verdana" panose="020B0604030504040204" pitchFamily="34" charset="0"/>
              </a:rPr>
              <a:t>- Flow</a:t>
            </a:r>
            <a:endParaRPr kumimoji="1" lang="ja-JP" altLang="en-US" sz="3600" b="1" dirty="0">
              <a:solidFill>
                <a:schemeClr val="tx2">
                  <a:lumMod val="50000"/>
                </a:schemeClr>
              </a:solidFill>
              <a:latin typeface="나눔스퀘어 Bold" panose="020B0600000101010101" pitchFamily="50" charset="-127"/>
              <a:ea typeface="DotumChe" panose="020B0609000101010101" pitchFamily="49" charset="-127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6958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3E8DB930-2CCF-4922-A7B5-412997734C1A}"/>
              </a:ext>
            </a:extLst>
          </p:cNvPr>
          <p:cNvSpPr/>
          <p:nvPr/>
        </p:nvSpPr>
        <p:spPr>
          <a:xfrm rot="886434">
            <a:off x="-329301" y="222358"/>
            <a:ext cx="675930" cy="964437"/>
          </a:xfrm>
          <a:prstGeom prst="rect">
            <a:avLst/>
          </a:prstGeom>
          <a:solidFill>
            <a:srgbClr val="9BDB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9" name="グループ化 8">
            <a:extLst>
              <a:ext uri="{FF2B5EF4-FFF2-40B4-BE49-F238E27FC236}">
                <a16:creationId xmlns:a16="http://schemas.microsoft.com/office/drawing/2014/main" id="{E6E6DB52-8867-44DF-BE75-A8458CBD96E1}"/>
              </a:ext>
            </a:extLst>
          </p:cNvPr>
          <p:cNvGrpSpPr/>
          <p:nvPr/>
        </p:nvGrpSpPr>
        <p:grpSpPr>
          <a:xfrm>
            <a:off x="458425" y="362183"/>
            <a:ext cx="5384204" cy="894853"/>
            <a:chOff x="458425" y="262140"/>
            <a:chExt cx="5384204" cy="894853"/>
          </a:xfrm>
        </p:grpSpPr>
        <p:sp>
          <p:nvSpPr>
            <p:cNvPr id="4" name="テキスト ボックス 3">
              <a:extLst>
                <a:ext uri="{FF2B5EF4-FFF2-40B4-BE49-F238E27FC236}">
                  <a16:creationId xmlns:a16="http://schemas.microsoft.com/office/drawing/2014/main" id="{968A035A-95F4-4B3C-B8B0-1F557F7D99D9}"/>
                </a:ext>
              </a:extLst>
            </p:cNvPr>
            <p:cNvSpPr txBox="1"/>
            <p:nvPr/>
          </p:nvSpPr>
          <p:spPr>
            <a:xfrm>
              <a:off x="458425" y="262140"/>
              <a:ext cx="365997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b="1" dirty="0">
                  <a:solidFill>
                    <a:schemeClr val="tx2">
                      <a:lumMod val="50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Verdana" panose="020B0604030504040204" pitchFamily="34" charset="0"/>
                </a:rPr>
                <a:t>애플리케이션 소개</a:t>
              </a:r>
              <a:endParaRPr kumimoji="1" lang="ja-JP" altLang="en-US" sz="3600" b="1" dirty="0">
                <a:solidFill>
                  <a:schemeClr val="tx2">
                    <a:lumMod val="50000"/>
                  </a:schemeClr>
                </a:solidFill>
                <a:latin typeface="나눔스퀘어 Bold" panose="020B0600000101010101" pitchFamily="50" charset="-127"/>
                <a:ea typeface="DotumChe" panose="020B0609000101010101" pitchFamily="49" charset="-127"/>
                <a:cs typeface="Verdana" panose="020B0604030504040204" pitchFamily="34" charset="0"/>
              </a:endParaRPr>
            </a:p>
          </p:txBody>
        </p:sp>
        <p:sp>
          <p:nvSpPr>
            <p:cNvPr id="5" name="テキスト ボックス 4">
              <a:extLst>
                <a:ext uri="{FF2B5EF4-FFF2-40B4-BE49-F238E27FC236}">
                  <a16:creationId xmlns:a16="http://schemas.microsoft.com/office/drawing/2014/main" id="{1479B466-91B8-4DE6-A67D-B2A8AA55997B}"/>
                </a:ext>
              </a:extLst>
            </p:cNvPr>
            <p:cNvSpPr txBox="1"/>
            <p:nvPr/>
          </p:nvSpPr>
          <p:spPr>
            <a:xfrm>
              <a:off x="458425" y="879994"/>
              <a:ext cx="538420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endParaRPr kumimoji="1" lang="ja-JP" altLang="en-US" sz="1200" dirty="0">
                <a:solidFill>
                  <a:schemeClr val="tx2">
                    <a:lumMod val="50000"/>
                  </a:schemeClr>
                </a:solidFill>
                <a:latin typeface="나눔스퀘어 Bold" panose="020B0600000101010101" pitchFamily="50" charset="-127"/>
                <a:ea typeface="DotumChe" panose="020B0609000101010101" pitchFamily="49" charset="-127"/>
                <a:cs typeface="Verdana" panose="020B0604030504040204" pitchFamily="34" charset="0"/>
              </a:endParaRPr>
            </a:p>
          </p:txBody>
        </p:sp>
      </p:grpSp>
      <p:pic>
        <p:nvPicPr>
          <p:cNvPr id="6" name="그림 5" descr="사람, 쥐고있는, 전자기기, 손이(가) 표시된 사진&#10;&#10;매우 높은 신뢰도로 생성된 설명">
            <a:extLst>
              <a:ext uri="{FF2B5EF4-FFF2-40B4-BE49-F238E27FC236}">
                <a16:creationId xmlns:a16="http://schemas.microsoft.com/office/drawing/2014/main" id="{87E9A1DD-5083-41D4-8480-9B9A99F555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44858" y="1063225"/>
            <a:ext cx="5689990" cy="6360862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7007" y="1731514"/>
            <a:ext cx="2283759" cy="4063261"/>
          </a:xfrm>
          <a:prstGeom prst="rect">
            <a:avLst/>
          </a:prstGeom>
        </p:spPr>
      </p:pic>
      <p:sp>
        <p:nvSpPr>
          <p:cNvPr id="7" name="正方形/長方形 12">
            <a:extLst>
              <a:ext uri="{FF2B5EF4-FFF2-40B4-BE49-F238E27FC236}">
                <a16:creationId xmlns:a16="http://schemas.microsoft.com/office/drawing/2014/main" id="{3DEEC4A1-5A05-4EE1-B14F-D4C8E105EA68}"/>
              </a:ext>
            </a:extLst>
          </p:cNvPr>
          <p:cNvSpPr/>
          <p:nvPr/>
        </p:nvSpPr>
        <p:spPr>
          <a:xfrm>
            <a:off x="6096000" y="1066097"/>
            <a:ext cx="4725806" cy="472580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57" name="テキスト ボックス 14">
            <a:extLst>
              <a:ext uri="{FF2B5EF4-FFF2-40B4-BE49-F238E27FC236}">
                <a16:creationId xmlns:a16="http://schemas.microsoft.com/office/drawing/2014/main" id="{7EF14D70-16B9-4E2C-B0E8-5161D5C9CF89}"/>
              </a:ext>
            </a:extLst>
          </p:cNvPr>
          <p:cNvSpPr txBox="1"/>
          <p:nvPr/>
        </p:nvSpPr>
        <p:spPr>
          <a:xfrm>
            <a:off x="6862622" y="2588356"/>
            <a:ext cx="3166790" cy="2464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kumimoji="1" lang="ko-KR" altLang="en-US" sz="2000" b="1" dirty="0">
                <a:solidFill>
                  <a:schemeClr val="tx2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로그인 후 병원 검색</a:t>
            </a:r>
            <a:endParaRPr kumimoji="1" lang="en-US" altLang="ko-KR" sz="2000" b="1" dirty="0">
              <a:solidFill>
                <a:schemeClr val="tx2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171450" indent="-17145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ja-JP" sz="2000" b="1" dirty="0">
              <a:solidFill>
                <a:schemeClr val="tx2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171450" indent="-17145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kumimoji="1" lang="ko-KR" altLang="en-US" sz="2000" b="1" dirty="0">
                <a:solidFill>
                  <a:schemeClr val="tx2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해당 제휴 병원 예약</a:t>
            </a:r>
            <a:endParaRPr kumimoji="1" lang="en-US" altLang="ko-KR" sz="2000" b="1" dirty="0">
              <a:solidFill>
                <a:schemeClr val="tx2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171450" indent="-17145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ja-JP" sz="2000" b="1" dirty="0">
              <a:solidFill>
                <a:schemeClr val="tx2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171450" indent="-17145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kumimoji="1" lang="ko-KR" altLang="en-US" sz="2000" b="1" dirty="0">
                <a:solidFill>
                  <a:schemeClr val="tx2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메뉴에서 사용 계좌 추가</a:t>
            </a:r>
            <a:r>
              <a:rPr kumimoji="1" lang="en-US" altLang="ko-KR" sz="2000" b="1" dirty="0">
                <a:solidFill>
                  <a:schemeClr val="tx2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,</a:t>
            </a:r>
            <a:r>
              <a:rPr kumimoji="1" lang="ko-KR" altLang="en-US" sz="2000" b="1" dirty="0">
                <a:solidFill>
                  <a:schemeClr val="tx2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 등록 및 삭제</a:t>
            </a:r>
            <a:endParaRPr kumimoji="1" lang="ja-JP" altLang="en-US" sz="2000" b="1" dirty="0">
              <a:solidFill>
                <a:schemeClr val="tx2">
                  <a:lumMod val="50000"/>
                </a:schemeClr>
              </a:solidFill>
              <a:latin typeface="나눔스퀘어 Bold" panose="020B0600000101010101" pitchFamily="50" charset="-127"/>
              <a:ea typeface="DotumChe" panose="020B0609000101010101" pitchFamily="49" charset="-127"/>
              <a:cs typeface="Arial" panose="020B0604020202020204" pitchFamily="34" charset="0"/>
            </a:endParaRPr>
          </a:p>
        </p:txBody>
      </p:sp>
      <p:sp>
        <p:nvSpPr>
          <p:cNvPr id="659" name="テキスト ボックス 10">
            <a:extLst>
              <a:ext uri="{FF2B5EF4-FFF2-40B4-BE49-F238E27FC236}">
                <a16:creationId xmlns:a16="http://schemas.microsoft.com/office/drawing/2014/main" id="{4D4FFCC2-0B17-4635-B6DC-DD3547B24E72}"/>
              </a:ext>
            </a:extLst>
          </p:cNvPr>
          <p:cNvSpPr txBox="1"/>
          <p:nvPr/>
        </p:nvSpPr>
        <p:spPr>
          <a:xfrm>
            <a:off x="7491781" y="1641804"/>
            <a:ext cx="1883849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3400" b="1" dirty="0">
                <a:solidFill>
                  <a:schemeClr val="tx2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Verdana" panose="020B0604030504040204" pitchFamily="34" charset="0"/>
              </a:rPr>
              <a:t>병원 검색</a:t>
            </a:r>
            <a:endParaRPr kumimoji="1" lang="ja-JP" altLang="en-US" sz="3400" b="1" dirty="0">
              <a:solidFill>
                <a:schemeClr val="tx2">
                  <a:lumMod val="50000"/>
                </a:schemeClr>
              </a:solidFill>
              <a:latin typeface="나눔스퀘어 Bold" panose="020B0600000101010101" pitchFamily="50" charset="-127"/>
              <a:ea typeface="DotumChe" panose="020B0609000101010101" pitchFamily="49" charset="-127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0646032"/>
      </p:ext>
    </p:extLst>
  </p:cSld>
  <p:clrMapOvr>
    <a:masterClrMapping/>
  </p:clrMapOvr>
  <p:transition spd="slow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3E8DB930-2CCF-4922-A7B5-412997734C1A}"/>
              </a:ext>
            </a:extLst>
          </p:cNvPr>
          <p:cNvSpPr/>
          <p:nvPr/>
        </p:nvSpPr>
        <p:spPr>
          <a:xfrm rot="886434">
            <a:off x="-329301" y="222358"/>
            <a:ext cx="675930" cy="964437"/>
          </a:xfrm>
          <a:prstGeom prst="rect">
            <a:avLst/>
          </a:prstGeom>
          <a:solidFill>
            <a:srgbClr val="9BDB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17" name="グループ化 8">
            <a:extLst>
              <a:ext uri="{FF2B5EF4-FFF2-40B4-BE49-F238E27FC236}">
                <a16:creationId xmlns:a16="http://schemas.microsoft.com/office/drawing/2014/main" id="{508C241D-3B07-4DA9-B4D3-9E29C32A2A95}"/>
              </a:ext>
            </a:extLst>
          </p:cNvPr>
          <p:cNvGrpSpPr/>
          <p:nvPr/>
        </p:nvGrpSpPr>
        <p:grpSpPr>
          <a:xfrm>
            <a:off x="458425" y="362183"/>
            <a:ext cx="5384204" cy="894853"/>
            <a:chOff x="458425" y="262140"/>
            <a:chExt cx="5384204" cy="894853"/>
          </a:xfrm>
        </p:grpSpPr>
        <p:sp>
          <p:nvSpPr>
            <p:cNvPr id="18" name="テキスト ボックス 3">
              <a:extLst>
                <a:ext uri="{FF2B5EF4-FFF2-40B4-BE49-F238E27FC236}">
                  <a16:creationId xmlns:a16="http://schemas.microsoft.com/office/drawing/2014/main" id="{292E07B0-AFD3-4466-9C1D-DD417F7A2B6E}"/>
                </a:ext>
              </a:extLst>
            </p:cNvPr>
            <p:cNvSpPr txBox="1"/>
            <p:nvPr/>
          </p:nvSpPr>
          <p:spPr>
            <a:xfrm>
              <a:off x="458425" y="262140"/>
              <a:ext cx="365997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b="1" dirty="0">
                  <a:solidFill>
                    <a:schemeClr val="tx2">
                      <a:lumMod val="50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Verdana" panose="020B0604030504040204" pitchFamily="34" charset="0"/>
                </a:rPr>
                <a:t>애플리케이션 소개</a:t>
              </a:r>
              <a:endParaRPr kumimoji="1" lang="ja-JP" altLang="en-US" sz="3600" b="1" dirty="0">
                <a:solidFill>
                  <a:schemeClr val="tx2">
                    <a:lumMod val="50000"/>
                  </a:schemeClr>
                </a:solidFill>
                <a:latin typeface="나눔스퀘어 Bold" panose="020B0600000101010101" pitchFamily="50" charset="-127"/>
                <a:ea typeface="DotumChe" panose="020B0609000101010101" pitchFamily="49" charset="-127"/>
                <a:cs typeface="Verdana" panose="020B0604030504040204" pitchFamily="34" charset="0"/>
              </a:endParaRPr>
            </a:p>
          </p:txBody>
        </p:sp>
        <p:sp>
          <p:nvSpPr>
            <p:cNvPr id="19" name="テキスト ボックス 4">
              <a:extLst>
                <a:ext uri="{FF2B5EF4-FFF2-40B4-BE49-F238E27FC236}">
                  <a16:creationId xmlns:a16="http://schemas.microsoft.com/office/drawing/2014/main" id="{31F5E21C-68F4-46CA-9F4F-399AFC6DAE6E}"/>
                </a:ext>
              </a:extLst>
            </p:cNvPr>
            <p:cNvSpPr txBox="1"/>
            <p:nvPr/>
          </p:nvSpPr>
          <p:spPr>
            <a:xfrm>
              <a:off x="458425" y="879994"/>
              <a:ext cx="538420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endParaRPr kumimoji="1" lang="ja-JP" altLang="en-US" sz="1200" dirty="0">
                <a:solidFill>
                  <a:schemeClr val="tx2">
                    <a:lumMod val="50000"/>
                  </a:schemeClr>
                </a:solidFill>
                <a:latin typeface="나눔스퀘어 Bold" panose="020B0600000101010101" pitchFamily="50" charset="-127"/>
                <a:ea typeface="DotumChe" panose="020B0609000101010101" pitchFamily="49" charset="-127"/>
                <a:cs typeface="Verdana" panose="020B0604030504040204" pitchFamily="34" charset="0"/>
              </a:endParaRPr>
            </a:p>
          </p:txBody>
        </p:sp>
      </p:grpSp>
      <p:pic>
        <p:nvPicPr>
          <p:cNvPr id="21" name="그림 20" descr="사람, 쥐고있는, 전자기기, 손이(가) 표시된 사진&#10;&#10;매우 높은 신뢰도로 생성된 설명">
            <a:extLst>
              <a:ext uri="{FF2B5EF4-FFF2-40B4-BE49-F238E27FC236}">
                <a16:creationId xmlns:a16="http://schemas.microsoft.com/office/drawing/2014/main" id="{8372C0BD-FB0C-424E-B1EC-6D1A62A7A1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44858" y="1063225"/>
            <a:ext cx="5689990" cy="6360862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8762" y="1708277"/>
            <a:ext cx="2291639" cy="4076968"/>
          </a:xfrm>
          <a:prstGeom prst="rect">
            <a:avLst/>
          </a:prstGeom>
        </p:spPr>
      </p:pic>
      <p:sp>
        <p:nvSpPr>
          <p:cNvPr id="25" name="正方形/長方形 12">
            <a:extLst>
              <a:ext uri="{FF2B5EF4-FFF2-40B4-BE49-F238E27FC236}">
                <a16:creationId xmlns:a16="http://schemas.microsoft.com/office/drawing/2014/main" id="{E00FB5D5-7F49-4CF8-9770-6B0CBD41777E}"/>
              </a:ext>
            </a:extLst>
          </p:cNvPr>
          <p:cNvSpPr/>
          <p:nvPr/>
        </p:nvSpPr>
        <p:spPr>
          <a:xfrm>
            <a:off x="6096000" y="1066097"/>
            <a:ext cx="4725806" cy="472580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14">
            <a:extLst>
              <a:ext uri="{FF2B5EF4-FFF2-40B4-BE49-F238E27FC236}">
                <a16:creationId xmlns:a16="http://schemas.microsoft.com/office/drawing/2014/main" id="{69A9190B-D452-404B-BB7F-6E01AAFA3224}"/>
              </a:ext>
            </a:extLst>
          </p:cNvPr>
          <p:cNvSpPr txBox="1"/>
          <p:nvPr/>
        </p:nvSpPr>
        <p:spPr>
          <a:xfrm>
            <a:off x="7037945" y="2586470"/>
            <a:ext cx="3166790" cy="2464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kumimoji="1" lang="ko-KR" altLang="en-US" sz="2000" b="1" dirty="0">
                <a:solidFill>
                  <a:schemeClr val="tx2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로그아웃 기능</a:t>
            </a:r>
            <a:endParaRPr kumimoji="1" lang="en-US" altLang="ko-KR" sz="2000" b="1" dirty="0">
              <a:solidFill>
                <a:schemeClr val="tx2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171450" indent="-17145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ja-JP" sz="2000" b="1" dirty="0">
              <a:solidFill>
                <a:schemeClr val="tx2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171450" indent="-17145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kumimoji="1" lang="ko-KR" altLang="en-US" sz="2000" b="1" dirty="0">
                <a:solidFill>
                  <a:schemeClr val="tx2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해당 계정에서 사용하는 계좌 추가</a:t>
            </a:r>
            <a:r>
              <a:rPr lang="en-US" altLang="ko-KR" sz="2000" b="1" dirty="0">
                <a:solidFill>
                  <a:schemeClr val="tx2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ko-KR" altLang="en-US" sz="2000" b="1" dirty="0">
                <a:solidFill>
                  <a:schemeClr val="tx2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및 등록</a:t>
            </a:r>
            <a:endParaRPr kumimoji="1" lang="en-US" altLang="ko-KR" sz="2000" b="1" dirty="0">
              <a:solidFill>
                <a:schemeClr val="tx2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171450" indent="-17145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ja-JP" sz="2000" b="1" dirty="0">
              <a:solidFill>
                <a:schemeClr val="tx2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171450" indent="-17145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schemeClr val="tx2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등록된 계좌 삭제</a:t>
            </a:r>
            <a:endParaRPr kumimoji="1" lang="ja-JP" altLang="en-US" sz="2000" b="1" dirty="0">
              <a:solidFill>
                <a:schemeClr val="tx2">
                  <a:lumMod val="50000"/>
                </a:schemeClr>
              </a:solidFill>
              <a:latin typeface="나눔스퀘어 Bold" panose="020B0600000101010101" pitchFamily="50" charset="-127"/>
              <a:ea typeface="DotumChe" panose="020B0609000101010101" pitchFamily="49" charset="-127"/>
              <a:cs typeface="Arial" panose="020B0604020202020204" pitchFamily="34" charset="0"/>
            </a:endParaRPr>
          </a:p>
        </p:txBody>
      </p:sp>
      <p:sp>
        <p:nvSpPr>
          <p:cNvPr id="10" name="テキスト ボックス 10">
            <a:extLst>
              <a:ext uri="{FF2B5EF4-FFF2-40B4-BE49-F238E27FC236}">
                <a16:creationId xmlns:a16="http://schemas.microsoft.com/office/drawing/2014/main" id="{5A5DB208-BBC9-48A7-AA34-A50C03B86165}"/>
              </a:ext>
            </a:extLst>
          </p:cNvPr>
          <p:cNvSpPr txBox="1"/>
          <p:nvPr/>
        </p:nvSpPr>
        <p:spPr>
          <a:xfrm>
            <a:off x="7667101" y="1639918"/>
            <a:ext cx="1883850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3400" b="1" dirty="0">
                <a:solidFill>
                  <a:schemeClr val="tx2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Verdana" panose="020B0604030504040204" pitchFamily="34" charset="0"/>
              </a:rPr>
              <a:t>메뉴 화면</a:t>
            </a:r>
            <a:endParaRPr kumimoji="1" lang="ja-JP" altLang="en-US" sz="3400" b="1" dirty="0">
              <a:solidFill>
                <a:schemeClr val="tx2">
                  <a:lumMod val="50000"/>
                </a:schemeClr>
              </a:solidFill>
              <a:latin typeface="나눔스퀘어 Bold" panose="020B0600000101010101" pitchFamily="50" charset="-127"/>
              <a:ea typeface="DotumChe" panose="020B0609000101010101" pitchFamily="49" charset="-127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3069350"/>
      </p:ext>
    </p:extLst>
  </p:cSld>
  <p:clrMapOvr>
    <a:masterClrMapping/>
  </p:clrMapOvr>
  <p:transition spd="slow">
    <p:fade/>
  </p:transition>
</p:sld>
</file>

<file path=ppt/theme/theme1.xml><?xml version="1.0" encoding="utf-8"?>
<a:theme xmlns:a="http://schemas.openxmlformats.org/drawingml/2006/main" name="Office テーマ">
  <a:themeElements>
    <a:clrScheme name="2">
      <a:dk1>
        <a:sysClr val="windowText" lastClr="000000"/>
      </a:dk1>
      <a:lt1>
        <a:sysClr val="window" lastClr="FFFFFF"/>
      </a:lt1>
      <a:dk2>
        <a:srgbClr val="757070"/>
      </a:dk2>
      <a:lt2>
        <a:srgbClr val="E7E6E6"/>
      </a:lt2>
      <a:accent1>
        <a:srgbClr val="03AFB9"/>
      </a:accent1>
      <a:accent2>
        <a:srgbClr val="59C6D3"/>
      </a:accent2>
      <a:accent3>
        <a:srgbClr val="B5ECF1"/>
      </a:accent3>
      <a:accent4>
        <a:srgbClr val="FFEA9A"/>
      </a:accent4>
      <a:accent5>
        <a:srgbClr val="FDB805"/>
      </a:accent5>
      <a:accent6>
        <a:srgbClr val="FFA000"/>
      </a:accent6>
      <a:hlink>
        <a:srgbClr val="3A3838"/>
      </a:hlink>
      <a:folHlink>
        <a:srgbClr val="3A3838"/>
      </a:folHlink>
    </a:clrScheme>
    <a:fontScheme name="180610">
      <a:majorFont>
        <a:latin typeface="Arial"/>
        <a:ea typeface="나눔스퀘어라운드 Regular"/>
        <a:cs typeface=""/>
      </a:majorFont>
      <a:minorFont>
        <a:latin typeface="Yu Gothic"/>
        <a:ea typeface="나눔스퀘어라운드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9BDBF4"/>
        </a:solidFill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1633</TotalTime>
  <Words>333</Words>
  <Application>Microsoft Office PowerPoint</Application>
  <PresentationFormat>와이드스크린</PresentationFormat>
  <Paragraphs>126</Paragraphs>
  <Slides>24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34" baseType="lpstr">
      <vt:lpstr>Kelson Sans</vt:lpstr>
      <vt:lpstr>Yu Gothic</vt:lpstr>
      <vt:lpstr>나눔바른펜</vt:lpstr>
      <vt:lpstr>나눔스퀘어 Bold</vt:lpstr>
      <vt:lpstr>나눔스퀘어라운드 Light</vt:lpstr>
      <vt:lpstr>나눔스퀘어라운드 Regular</vt:lpstr>
      <vt:lpstr>DotumChe</vt:lpstr>
      <vt:lpstr>Arial</vt:lpstr>
      <vt:lpstr>Verdana</vt:lpstr>
      <vt:lpstr>Office テーマ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Yu Saebyeol</dc:creator>
  <cp:lastModifiedBy>박 지상</cp:lastModifiedBy>
  <cp:revision>64</cp:revision>
  <dcterms:created xsi:type="dcterms:W3CDTF">2018-04-23T02:02:46Z</dcterms:created>
  <dcterms:modified xsi:type="dcterms:W3CDTF">2020-08-26T11:55:31Z</dcterms:modified>
</cp:coreProperties>
</file>